
<file path=[Content_Types].xml><?xml version="1.0" encoding="utf-8"?>
<Types xmlns="http://schemas.openxmlformats.org/package/2006/content-types">
  <Default Extension="jp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43891200" cy="32918400"/>
  <p:notesSz cx="92964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 roundtripDataSignature="AMtx7mimd9dDEfYKIrWp3qN5Ik3Rncw/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7" d="100"/>
          <a:sy n="17" d="100"/>
        </p:scale>
        <p:origin x="1526" y="8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customschemas.google.com/relationships/presentationmetadata" Target="metadata"/><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4030593" cy="343135"/>
          </a:xfrm>
          <a:prstGeom prst="rect">
            <a:avLst/>
          </a:prstGeom>
          <a:noFill/>
          <a:ln>
            <a:noFill/>
          </a:ln>
        </p:spPr>
        <p:txBody>
          <a:bodyPr spcFirstLastPara="1" wrap="square" lIns="92825" tIns="46400" rIns="92825" bIns="464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5263656" y="0"/>
            <a:ext cx="4030593" cy="343135"/>
          </a:xfrm>
          <a:prstGeom prst="rect">
            <a:avLst/>
          </a:prstGeom>
          <a:noFill/>
          <a:ln>
            <a:noFill/>
          </a:ln>
        </p:spPr>
        <p:txBody>
          <a:bodyPr spcFirstLastPara="1" wrap="square" lIns="92825" tIns="46400" rIns="92825" bIns="464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lvl1pPr marL="457200" marR="0" lvl="0"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1pPr>
            <a:lvl2pPr marL="914400" marR="0" lvl="1"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2pPr>
            <a:lvl3pPr marL="1371600" marR="0" lvl="2"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3pPr>
            <a:lvl4pPr marL="1828800" marR="0" lvl="3"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4pPr>
            <a:lvl5pPr marL="2286000" marR="0" lvl="4" indent="-228600" algn="l" rtl="0">
              <a:spcBef>
                <a:spcPts val="432"/>
              </a:spcBef>
              <a:spcAft>
                <a:spcPts val="0"/>
              </a:spcAft>
              <a:buSzPts val="1400"/>
              <a:buNone/>
              <a:defRPr sz="144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44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694"/>
            <a:ext cx="4030593" cy="343135"/>
          </a:xfrm>
          <a:prstGeom prst="rect">
            <a:avLst/>
          </a:prstGeom>
          <a:noFill/>
          <a:ln>
            <a:noFill/>
          </a:ln>
        </p:spPr>
        <p:txBody>
          <a:bodyPr spcFirstLastPara="1" wrap="square" lIns="92825" tIns="46400" rIns="92825" bIns="464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sldNum" idx="12"/>
          </p:nvPr>
        </p:nvSpPr>
        <p:spPr>
          <a:xfrm>
            <a:off x="5263656" y="6513694"/>
            <a:ext cx="4030593" cy="343135"/>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a:t>
            </a:fld>
            <a:endParaRPr/>
          </a:p>
        </p:txBody>
      </p:sp>
      <p:sp>
        <p:nvSpPr>
          <p:cNvPr id="86" name="Google Shape;86;p1: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7" name="Google Shape;87;p1:notes"/>
          <p:cNvSpPr txBox="1">
            <a:spLocks noGrp="1"/>
          </p:cNvSpPr>
          <p:nvPr>
            <p:ph type="body" idx="1"/>
          </p:nvPr>
        </p:nvSpPr>
        <p:spPr>
          <a:xfrm>
            <a:off x="931793" y="3259190"/>
            <a:ext cx="7432816" cy="3084695"/>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7fe3629c60_0_7: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7fe3629c60_0_7: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33" name="Google Shape;133;g7fe3629c60_0_7: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7fe3629c60_0_15: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7fe3629c60_0_15: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40" name="Google Shape;140;g7fe3629c60_0_15: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fe3629c60_0_22: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fe3629c60_0_22: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0"/>
              </a:spcBef>
              <a:spcAft>
                <a:spcPts val="0"/>
              </a:spcAft>
              <a:buNone/>
            </a:pPr>
            <a:r>
              <a:rPr lang="en-US" sz="1000"/>
              <a:t>The university has not yet had an electric FSAE vehicle for competition so this will be the first chassis developed. The electric subframe will be different from the IC vehicle’s. This is due to the large battery system, or accumulator, that must be housed to power the electric vehicle. The accumulator developed has rough dimensions of 21” x 12” x 10”. The rules for competition state that the accumulator must be able to be removed without disassembly of the subframe which was the biggest hurdle in the design. The main focus in development of the subframe was preventing the chassis from being extended or widened.</a:t>
            </a:r>
            <a:endParaRPr sz="1000"/>
          </a:p>
          <a:p>
            <a:pPr marL="0" lvl="0" indent="0" algn="l" rtl="0">
              <a:spcBef>
                <a:spcPts val="0"/>
              </a:spcBef>
              <a:spcAft>
                <a:spcPts val="0"/>
              </a:spcAft>
              <a:buClr>
                <a:schemeClr val="dk1"/>
              </a:buClr>
              <a:buSzPts val="1100"/>
              <a:buFont typeface="Arial"/>
              <a:buNone/>
            </a:pPr>
            <a:r>
              <a:rPr lang="en-US" sz="1000"/>
              <a:t>Our approach to developing the new subframe was to manipulate the current IC subframe because it is already rules compliant. The methodology for solving the size restriction was to move the straight rails that the engine was mounted to out to become suspension pick-up points (seen circled in blue). This caused the widening of the upper subframe but not the track of the vehicle.The widening that was done can be seen circled in red above. With this new structure, the accumulator can fit where it needs to be and be mounted to the front and rear triangulation bars.</a:t>
            </a:r>
            <a:endParaRPr sz="1000"/>
          </a:p>
        </p:txBody>
      </p:sp>
      <p:sp>
        <p:nvSpPr>
          <p:cNvPr id="147" name="Google Shape;147;g7fe3629c60_0_22: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7fe3629c60_2_12: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7fe3629c60_2_12: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54" name="Google Shape;154;g7fe3629c60_2_12: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fe3629c60_0_29: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7fe3629c60_0_29: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61" name="Google Shape;161;g7fe3629c60_0_29: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e3629c60_2_19:notes"/>
          <p:cNvSpPr>
            <a:spLocks noGrp="1" noRot="1" noChangeAspect="1"/>
          </p:cNvSpPr>
          <p:nvPr>
            <p:ph type="sldImg" idx="2"/>
          </p:nvPr>
        </p:nvSpPr>
        <p:spPr>
          <a:xfrm>
            <a:off x="2938463" y="514350"/>
            <a:ext cx="3425825" cy="25701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e3629c60_2_19:notes"/>
          <p:cNvSpPr txBox="1">
            <a:spLocks noGrp="1"/>
          </p:cNvSpPr>
          <p:nvPr>
            <p:ph type="body" idx="1"/>
          </p:nvPr>
        </p:nvSpPr>
        <p:spPr>
          <a:xfrm>
            <a:off x="931793" y="3259190"/>
            <a:ext cx="7432800" cy="3084600"/>
          </a:xfrm>
          <a:prstGeom prst="rect">
            <a:avLst/>
          </a:prstGeom>
        </p:spPr>
        <p:txBody>
          <a:bodyPr spcFirstLastPara="1" wrap="square" lIns="92825" tIns="46400" rIns="92825" bIns="46400" anchor="t" anchorCtr="0">
            <a:noAutofit/>
          </a:bodyPr>
          <a:lstStyle/>
          <a:p>
            <a:pPr marL="0" lvl="0" indent="0" algn="l" rtl="0">
              <a:spcBef>
                <a:spcPts val="432"/>
              </a:spcBef>
              <a:spcAft>
                <a:spcPts val="0"/>
              </a:spcAft>
              <a:buNone/>
            </a:pPr>
            <a:endParaRPr/>
          </a:p>
        </p:txBody>
      </p:sp>
      <p:sp>
        <p:nvSpPr>
          <p:cNvPr id="169" name="Google Shape;169;g7fe3629c60_2_19:notes"/>
          <p:cNvSpPr txBox="1">
            <a:spLocks noGrp="1"/>
          </p:cNvSpPr>
          <p:nvPr>
            <p:ph type="sldNum" idx="12"/>
          </p:nvPr>
        </p:nvSpPr>
        <p:spPr>
          <a:xfrm>
            <a:off x="5263656" y="6513694"/>
            <a:ext cx="4030500" cy="343200"/>
          </a:xfrm>
          <a:prstGeom prst="rect">
            <a:avLst/>
          </a:prstGeom>
        </p:spPr>
        <p:txBody>
          <a:bodyPr spcFirstLastPara="1" wrap="square" lIns="92825" tIns="46400" rIns="92825" bIns="464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636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636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636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636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636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636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636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2"/>
          <p:cNvSpPr txBox="1">
            <a:spLocks noGrp="1"/>
          </p:cNvSpPr>
          <p:nvPr>
            <p:ph type="body" idx="1"/>
          </p:nvPr>
        </p:nvSpPr>
        <p:spPr>
          <a:xfrm rot="5400000">
            <a:off x="11056620" y="-1211580"/>
            <a:ext cx="21777959" cy="39517319"/>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
          <p:cNvSpPr txBox="1">
            <a:spLocks noGrp="1"/>
          </p:cNvSpPr>
          <p:nvPr>
            <p:ph type="title"/>
          </p:nvPr>
        </p:nvSpPr>
        <p:spPr>
          <a:xfrm rot="5400000">
            <a:off x="22705698" y="10437495"/>
            <a:ext cx="28117799" cy="987933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3"/>
          <p:cNvSpPr txBox="1">
            <a:spLocks noGrp="1"/>
          </p:cNvSpPr>
          <p:nvPr>
            <p:ph type="body" idx="1"/>
          </p:nvPr>
        </p:nvSpPr>
        <p:spPr>
          <a:xfrm rot="5400000">
            <a:off x="2855596" y="649605"/>
            <a:ext cx="28117799" cy="29455110"/>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3"/>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3"/>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3"/>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4"/>
          <p:cNvSpPr txBox="1">
            <a:spLocks noGrp="1"/>
          </p:cNvSpPr>
          <p:nvPr>
            <p:ph type="ctrTitle"/>
          </p:nvPr>
        </p:nvSpPr>
        <p:spPr>
          <a:xfrm>
            <a:off x="3291840" y="10226040"/>
            <a:ext cx="37307519" cy="705612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6583680" y="18653759"/>
            <a:ext cx="30723839" cy="8412480"/>
          </a:xfrm>
          <a:prstGeom prst="rect">
            <a:avLst/>
          </a:prstGeom>
          <a:noFill/>
          <a:ln>
            <a:noFill/>
          </a:ln>
        </p:spPr>
        <p:txBody>
          <a:bodyPr spcFirstLastPara="1" wrap="square" lIns="365700" tIns="182850" rIns="365700" bIns="182850" anchor="t" anchorCtr="0">
            <a:noAutofit/>
          </a:bodyPr>
          <a:lstStyle>
            <a:lvl1pPr lvl="0" algn="ctr">
              <a:spcBef>
                <a:spcPts val="3216"/>
              </a:spcBef>
              <a:spcAft>
                <a:spcPts val="0"/>
              </a:spcAft>
              <a:buClr>
                <a:schemeClr val="dk1"/>
              </a:buClr>
              <a:buSzPts val="16080"/>
              <a:buFont typeface="Arial"/>
              <a:buNone/>
              <a:defRPr/>
            </a:lvl1pPr>
            <a:lvl2pPr lvl="1" algn="ctr">
              <a:spcBef>
                <a:spcPts val="2664"/>
              </a:spcBef>
              <a:spcAft>
                <a:spcPts val="0"/>
              </a:spcAft>
              <a:buClr>
                <a:schemeClr val="dk1"/>
              </a:buClr>
              <a:buSzPts val="13320"/>
              <a:buFont typeface="Arial"/>
              <a:buNone/>
              <a:defRPr/>
            </a:lvl2pPr>
            <a:lvl3pPr lvl="2" algn="ctr">
              <a:spcBef>
                <a:spcPts val="2208"/>
              </a:spcBef>
              <a:spcAft>
                <a:spcPts val="0"/>
              </a:spcAft>
              <a:buClr>
                <a:schemeClr val="dk1"/>
              </a:buClr>
              <a:buSzPts val="11040"/>
              <a:buFont typeface="Arial"/>
              <a:buNone/>
              <a:defRPr/>
            </a:lvl3pPr>
            <a:lvl4pPr lvl="3" algn="ctr">
              <a:spcBef>
                <a:spcPts val="1824"/>
              </a:spcBef>
              <a:spcAft>
                <a:spcPts val="0"/>
              </a:spcAft>
              <a:buClr>
                <a:schemeClr val="dk1"/>
              </a:buClr>
              <a:buSzPts val="9120"/>
              <a:buFont typeface="Arial"/>
              <a:buNone/>
              <a:defRPr/>
            </a:lvl4pPr>
            <a:lvl5pPr lvl="4" algn="ctr">
              <a:spcBef>
                <a:spcPts val="1824"/>
              </a:spcBef>
              <a:spcAft>
                <a:spcPts val="0"/>
              </a:spcAft>
              <a:buClr>
                <a:schemeClr val="dk1"/>
              </a:buClr>
              <a:buSzPts val="9120"/>
              <a:buFont typeface="Arial"/>
              <a:buNone/>
              <a:defRPr/>
            </a:lvl5pPr>
            <a:lvl6pPr lvl="5" algn="ctr">
              <a:spcBef>
                <a:spcPts val="1824"/>
              </a:spcBef>
              <a:spcAft>
                <a:spcPts val="0"/>
              </a:spcAft>
              <a:buClr>
                <a:schemeClr val="dk1"/>
              </a:buClr>
              <a:buSzPts val="9120"/>
              <a:buFont typeface="Arial"/>
              <a:buNone/>
              <a:defRPr/>
            </a:lvl6pPr>
            <a:lvl7pPr lvl="6" algn="ctr">
              <a:spcBef>
                <a:spcPts val="1824"/>
              </a:spcBef>
              <a:spcAft>
                <a:spcPts val="0"/>
              </a:spcAft>
              <a:buClr>
                <a:schemeClr val="dk1"/>
              </a:buClr>
              <a:buSzPts val="9120"/>
              <a:buFont typeface="Arial"/>
              <a:buNone/>
              <a:defRPr/>
            </a:lvl7pPr>
            <a:lvl8pPr lvl="7" algn="ctr">
              <a:spcBef>
                <a:spcPts val="1824"/>
              </a:spcBef>
              <a:spcAft>
                <a:spcPts val="0"/>
              </a:spcAft>
              <a:buClr>
                <a:schemeClr val="dk1"/>
              </a:buClr>
              <a:buSzPts val="9120"/>
              <a:buFont typeface="Arial"/>
              <a:buNone/>
              <a:defRPr/>
            </a:lvl8pPr>
            <a:lvl9pPr lvl="8" algn="ctr">
              <a:spcBef>
                <a:spcPts val="1824"/>
              </a:spcBef>
              <a:spcAft>
                <a:spcPts val="0"/>
              </a:spcAft>
              <a:buClr>
                <a:schemeClr val="dk1"/>
              </a:buClr>
              <a:buSzPts val="9120"/>
              <a:buFont typeface="Arial"/>
              <a:buNone/>
              <a:defRPr/>
            </a:lvl9pPr>
          </a:lstStyle>
          <a:p>
            <a:endParaRPr/>
          </a:p>
        </p:txBody>
      </p:sp>
      <p:sp>
        <p:nvSpPr>
          <p:cNvPr id="22" name="Google Shape;22;p4"/>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5"/>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3467100" y="21153120"/>
            <a:ext cx="37307519" cy="653796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sz="4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3467100" y="13952220"/>
            <a:ext cx="37307519" cy="7200900"/>
          </a:xfrm>
          <a:prstGeom prst="rect">
            <a:avLst/>
          </a:prstGeom>
          <a:noFill/>
          <a:ln>
            <a:noFill/>
          </a:ln>
        </p:spPr>
        <p:txBody>
          <a:bodyPr spcFirstLastPara="1" wrap="square" lIns="365700" tIns="182850" rIns="365700" bIns="182850" anchor="b" anchorCtr="0">
            <a:noAutofit/>
          </a:bodyPr>
          <a:lstStyle>
            <a:lvl1pPr marL="457200" lvl="0" indent="-228600" algn="l">
              <a:spcBef>
                <a:spcPts val="480"/>
              </a:spcBef>
              <a:spcAft>
                <a:spcPts val="0"/>
              </a:spcAft>
              <a:buClr>
                <a:schemeClr val="dk1"/>
              </a:buClr>
              <a:buSzPts val="2400"/>
              <a:buFont typeface="Arial"/>
              <a:buNone/>
              <a:defRPr sz="2400"/>
            </a:lvl1pPr>
            <a:lvl2pPr marL="914400" lvl="1" indent="-228600" algn="l">
              <a:spcBef>
                <a:spcPts val="432"/>
              </a:spcBef>
              <a:spcAft>
                <a:spcPts val="0"/>
              </a:spcAft>
              <a:buClr>
                <a:schemeClr val="dk1"/>
              </a:buClr>
              <a:buSzPts val="2160"/>
              <a:buFont typeface="Arial"/>
              <a:buNone/>
              <a:defRPr sz="2160"/>
            </a:lvl2pPr>
            <a:lvl3pPr marL="1371600" lvl="2" indent="-228600" algn="l">
              <a:spcBef>
                <a:spcPts val="384"/>
              </a:spcBef>
              <a:spcAft>
                <a:spcPts val="0"/>
              </a:spcAft>
              <a:buClr>
                <a:schemeClr val="dk1"/>
              </a:buClr>
              <a:buSzPts val="1920"/>
              <a:buFont typeface="Arial"/>
              <a:buNone/>
              <a:defRPr sz="1920"/>
            </a:lvl3pPr>
            <a:lvl4pPr marL="1828800" lvl="3" indent="-228600" algn="l">
              <a:spcBef>
                <a:spcPts val="336"/>
              </a:spcBef>
              <a:spcAft>
                <a:spcPts val="0"/>
              </a:spcAft>
              <a:buClr>
                <a:schemeClr val="dk1"/>
              </a:buClr>
              <a:buSzPts val="1680"/>
              <a:buFont typeface="Arial"/>
              <a:buNone/>
              <a:defRPr sz="1679"/>
            </a:lvl4pPr>
            <a:lvl5pPr marL="2286000" lvl="4" indent="-228600" algn="l">
              <a:spcBef>
                <a:spcPts val="336"/>
              </a:spcBef>
              <a:spcAft>
                <a:spcPts val="0"/>
              </a:spcAft>
              <a:buClr>
                <a:schemeClr val="dk1"/>
              </a:buClr>
              <a:buSzPts val="1680"/>
              <a:buFont typeface="Arial"/>
              <a:buNone/>
              <a:defRPr sz="1679"/>
            </a:lvl5pPr>
            <a:lvl6pPr marL="2743200" lvl="5" indent="-228600" algn="l">
              <a:spcBef>
                <a:spcPts val="336"/>
              </a:spcBef>
              <a:spcAft>
                <a:spcPts val="0"/>
              </a:spcAft>
              <a:buClr>
                <a:schemeClr val="dk1"/>
              </a:buClr>
              <a:buSzPts val="1680"/>
              <a:buFont typeface="Arial"/>
              <a:buNone/>
              <a:defRPr sz="1679"/>
            </a:lvl6pPr>
            <a:lvl7pPr marL="3200400" lvl="6" indent="-228600" algn="l">
              <a:spcBef>
                <a:spcPts val="336"/>
              </a:spcBef>
              <a:spcAft>
                <a:spcPts val="0"/>
              </a:spcAft>
              <a:buClr>
                <a:schemeClr val="dk1"/>
              </a:buClr>
              <a:buSzPts val="1680"/>
              <a:buFont typeface="Arial"/>
              <a:buNone/>
              <a:defRPr sz="1679"/>
            </a:lvl7pPr>
            <a:lvl8pPr marL="3657600" lvl="7" indent="-228600" algn="l">
              <a:spcBef>
                <a:spcPts val="336"/>
              </a:spcBef>
              <a:spcAft>
                <a:spcPts val="0"/>
              </a:spcAft>
              <a:buClr>
                <a:schemeClr val="dk1"/>
              </a:buClr>
              <a:buSzPts val="1680"/>
              <a:buFont typeface="Arial"/>
              <a:buNone/>
              <a:defRPr sz="1679"/>
            </a:lvl8pPr>
            <a:lvl9pPr marL="4114800" lvl="8" indent="-228600" algn="l">
              <a:spcBef>
                <a:spcPts val="336"/>
              </a:spcBef>
              <a:spcAft>
                <a:spcPts val="0"/>
              </a:spcAft>
              <a:buClr>
                <a:schemeClr val="dk1"/>
              </a:buClr>
              <a:buSzPts val="1680"/>
              <a:buFont typeface="Arial"/>
              <a:buNone/>
              <a:defRPr sz="1679"/>
            </a:lvl9pPr>
          </a:lstStyle>
          <a:p>
            <a:endParaRPr/>
          </a:p>
        </p:txBody>
      </p:sp>
      <p:sp>
        <p:nvSpPr>
          <p:cNvPr id="34" name="Google Shape;34;p6"/>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7"/>
          <p:cNvSpPr txBox="1">
            <a:spLocks noGrp="1"/>
          </p:cNvSpPr>
          <p:nvPr>
            <p:ph type="body" idx="1"/>
          </p:nvPr>
        </p:nvSpPr>
        <p:spPr>
          <a:xfrm>
            <a:off x="2186940"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spcBef>
                <a:spcPts val="672"/>
              </a:spcBef>
              <a:spcAft>
                <a:spcPts val="0"/>
              </a:spcAft>
              <a:buClr>
                <a:schemeClr val="dk1"/>
              </a:buClr>
              <a:buSzPts val="3360"/>
              <a:buFont typeface="Arial"/>
              <a:buChar char="•"/>
              <a:defRPr sz="3359"/>
            </a:lvl1pPr>
            <a:lvl2pPr marL="914400" lvl="1" indent="-411480" algn="l">
              <a:spcBef>
                <a:spcPts val="576"/>
              </a:spcBef>
              <a:spcAft>
                <a:spcPts val="0"/>
              </a:spcAft>
              <a:buClr>
                <a:schemeClr val="dk1"/>
              </a:buClr>
              <a:buSzPts val="2880"/>
              <a:buFont typeface="Arial"/>
              <a:buChar char="–"/>
              <a:defRPr sz="2880"/>
            </a:lvl2pPr>
            <a:lvl3pPr marL="1371600" lvl="2" indent="-381000" algn="l">
              <a:spcBef>
                <a:spcPts val="480"/>
              </a:spcBef>
              <a:spcAft>
                <a:spcPts val="0"/>
              </a:spcAft>
              <a:buClr>
                <a:schemeClr val="dk1"/>
              </a:buClr>
              <a:buSzPts val="2400"/>
              <a:buFont typeface="Arial"/>
              <a:buChar char="•"/>
              <a:defRPr sz="2400"/>
            </a:lvl3pPr>
            <a:lvl4pPr marL="1828800" lvl="3" indent="-365760" algn="l">
              <a:spcBef>
                <a:spcPts val="432"/>
              </a:spcBef>
              <a:spcAft>
                <a:spcPts val="0"/>
              </a:spcAft>
              <a:buClr>
                <a:schemeClr val="dk1"/>
              </a:buClr>
              <a:buSzPts val="2160"/>
              <a:buFont typeface="Arial"/>
              <a:buChar char="–"/>
              <a:defRPr sz="2160"/>
            </a:lvl4pPr>
            <a:lvl5pPr marL="2286000" lvl="4" indent="-365760" algn="l">
              <a:spcBef>
                <a:spcPts val="432"/>
              </a:spcBef>
              <a:spcAft>
                <a:spcPts val="0"/>
              </a:spcAft>
              <a:buClr>
                <a:schemeClr val="dk1"/>
              </a:buClr>
              <a:buSzPts val="2160"/>
              <a:buFont typeface="Arial"/>
              <a:buChar char="»"/>
              <a:defRPr sz="2160"/>
            </a:lvl5pPr>
            <a:lvl6pPr marL="2743200" lvl="5" indent="-365760" algn="l">
              <a:spcBef>
                <a:spcPts val="432"/>
              </a:spcBef>
              <a:spcAft>
                <a:spcPts val="0"/>
              </a:spcAft>
              <a:buClr>
                <a:schemeClr val="dk1"/>
              </a:buClr>
              <a:buSzPts val="2160"/>
              <a:buFont typeface="Arial"/>
              <a:buChar char="»"/>
              <a:defRPr sz="2160"/>
            </a:lvl6pPr>
            <a:lvl7pPr marL="3200400" lvl="6" indent="-365760" algn="l">
              <a:spcBef>
                <a:spcPts val="432"/>
              </a:spcBef>
              <a:spcAft>
                <a:spcPts val="0"/>
              </a:spcAft>
              <a:buClr>
                <a:schemeClr val="dk1"/>
              </a:buClr>
              <a:buSzPts val="2160"/>
              <a:buFont typeface="Arial"/>
              <a:buChar char="»"/>
              <a:defRPr sz="2160"/>
            </a:lvl7pPr>
            <a:lvl8pPr marL="3657600" lvl="7" indent="-365759" algn="l">
              <a:spcBef>
                <a:spcPts val="432"/>
              </a:spcBef>
              <a:spcAft>
                <a:spcPts val="0"/>
              </a:spcAft>
              <a:buClr>
                <a:schemeClr val="dk1"/>
              </a:buClr>
              <a:buSzPts val="2160"/>
              <a:buFont typeface="Arial"/>
              <a:buChar char="»"/>
              <a:defRPr sz="2160"/>
            </a:lvl8pPr>
            <a:lvl9pPr marL="4114800" lvl="8" indent="-365759" algn="l">
              <a:spcBef>
                <a:spcPts val="432"/>
              </a:spcBef>
              <a:spcAft>
                <a:spcPts val="0"/>
              </a:spcAft>
              <a:buClr>
                <a:schemeClr val="dk1"/>
              </a:buClr>
              <a:buSzPts val="2160"/>
              <a:buFont typeface="Arial"/>
              <a:buChar char="»"/>
              <a:defRPr sz="2160"/>
            </a:lvl9pPr>
          </a:lstStyle>
          <a:p>
            <a:endParaRPr/>
          </a:p>
        </p:txBody>
      </p:sp>
      <p:sp>
        <p:nvSpPr>
          <p:cNvPr id="40" name="Google Shape;40;p7"/>
          <p:cNvSpPr txBox="1">
            <a:spLocks noGrp="1"/>
          </p:cNvSpPr>
          <p:nvPr>
            <p:ph type="body" idx="2"/>
          </p:nvPr>
        </p:nvSpPr>
        <p:spPr>
          <a:xfrm>
            <a:off x="22037041" y="7658100"/>
            <a:ext cx="19667220" cy="21777959"/>
          </a:xfrm>
          <a:prstGeom prst="rect">
            <a:avLst/>
          </a:prstGeom>
          <a:noFill/>
          <a:ln>
            <a:noFill/>
          </a:ln>
        </p:spPr>
        <p:txBody>
          <a:bodyPr spcFirstLastPara="1" wrap="square" lIns="365700" tIns="182850" rIns="365700" bIns="182850" anchor="t" anchorCtr="0">
            <a:noAutofit/>
          </a:bodyPr>
          <a:lstStyle>
            <a:lvl1pPr marL="457200" lvl="0" indent="-441960" algn="l">
              <a:spcBef>
                <a:spcPts val="672"/>
              </a:spcBef>
              <a:spcAft>
                <a:spcPts val="0"/>
              </a:spcAft>
              <a:buClr>
                <a:schemeClr val="dk1"/>
              </a:buClr>
              <a:buSzPts val="3360"/>
              <a:buFont typeface="Arial"/>
              <a:buChar char="•"/>
              <a:defRPr sz="3359"/>
            </a:lvl1pPr>
            <a:lvl2pPr marL="914400" lvl="1" indent="-411480" algn="l">
              <a:spcBef>
                <a:spcPts val="576"/>
              </a:spcBef>
              <a:spcAft>
                <a:spcPts val="0"/>
              </a:spcAft>
              <a:buClr>
                <a:schemeClr val="dk1"/>
              </a:buClr>
              <a:buSzPts val="2880"/>
              <a:buFont typeface="Arial"/>
              <a:buChar char="–"/>
              <a:defRPr sz="2880"/>
            </a:lvl2pPr>
            <a:lvl3pPr marL="1371600" lvl="2" indent="-381000" algn="l">
              <a:spcBef>
                <a:spcPts val="480"/>
              </a:spcBef>
              <a:spcAft>
                <a:spcPts val="0"/>
              </a:spcAft>
              <a:buClr>
                <a:schemeClr val="dk1"/>
              </a:buClr>
              <a:buSzPts val="2400"/>
              <a:buFont typeface="Arial"/>
              <a:buChar char="•"/>
              <a:defRPr sz="2400"/>
            </a:lvl3pPr>
            <a:lvl4pPr marL="1828800" lvl="3" indent="-365760" algn="l">
              <a:spcBef>
                <a:spcPts val="432"/>
              </a:spcBef>
              <a:spcAft>
                <a:spcPts val="0"/>
              </a:spcAft>
              <a:buClr>
                <a:schemeClr val="dk1"/>
              </a:buClr>
              <a:buSzPts val="2160"/>
              <a:buFont typeface="Arial"/>
              <a:buChar char="–"/>
              <a:defRPr sz="2160"/>
            </a:lvl4pPr>
            <a:lvl5pPr marL="2286000" lvl="4" indent="-365760" algn="l">
              <a:spcBef>
                <a:spcPts val="432"/>
              </a:spcBef>
              <a:spcAft>
                <a:spcPts val="0"/>
              </a:spcAft>
              <a:buClr>
                <a:schemeClr val="dk1"/>
              </a:buClr>
              <a:buSzPts val="2160"/>
              <a:buFont typeface="Arial"/>
              <a:buChar char="»"/>
              <a:defRPr sz="2160"/>
            </a:lvl5pPr>
            <a:lvl6pPr marL="2743200" lvl="5" indent="-365760" algn="l">
              <a:spcBef>
                <a:spcPts val="432"/>
              </a:spcBef>
              <a:spcAft>
                <a:spcPts val="0"/>
              </a:spcAft>
              <a:buClr>
                <a:schemeClr val="dk1"/>
              </a:buClr>
              <a:buSzPts val="2160"/>
              <a:buFont typeface="Arial"/>
              <a:buChar char="»"/>
              <a:defRPr sz="2160"/>
            </a:lvl6pPr>
            <a:lvl7pPr marL="3200400" lvl="6" indent="-365760" algn="l">
              <a:spcBef>
                <a:spcPts val="432"/>
              </a:spcBef>
              <a:spcAft>
                <a:spcPts val="0"/>
              </a:spcAft>
              <a:buClr>
                <a:schemeClr val="dk1"/>
              </a:buClr>
              <a:buSzPts val="2160"/>
              <a:buFont typeface="Arial"/>
              <a:buChar char="»"/>
              <a:defRPr sz="2160"/>
            </a:lvl7pPr>
            <a:lvl8pPr marL="3657600" lvl="7" indent="-365759" algn="l">
              <a:spcBef>
                <a:spcPts val="432"/>
              </a:spcBef>
              <a:spcAft>
                <a:spcPts val="0"/>
              </a:spcAft>
              <a:buClr>
                <a:schemeClr val="dk1"/>
              </a:buClr>
              <a:buSzPts val="2160"/>
              <a:buFont typeface="Arial"/>
              <a:buChar char="»"/>
              <a:defRPr sz="2160"/>
            </a:lvl8pPr>
            <a:lvl9pPr marL="4114800" lvl="8" indent="-365759" algn="l">
              <a:spcBef>
                <a:spcPts val="432"/>
              </a:spcBef>
              <a:spcAft>
                <a:spcPts val="0"/>
              </a:spcAft>
              <a:buClr>
                <a:schemeClr val="dk1"/>
              </a:buClr>
              <a:buSzPts val="2160"/>
              <a:buFont typeface="Arial"/>
              <a:buChar char="»"/>
              <a:defRPr sz="2160"/>
            </a:lvl9pPr>
          </a:lstStyle>
          <a:p>
            <a:endParaRPr/>
          </a:p>
        </p:txBody>
      </p:sp>
      <p:sp>
        <p:nvSpPr>
          <p:cNvPr id="41" name="Google Shape;41;p7"/>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7"/>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7"/>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
          <p:cNvSpPr txBox="1">
            <a:spLocks noGrp="1"/>
          </p:cNvSpPr>
          <p:nvPr>
            <p:ph type="title"/>
          </p:nvPr>
        </p:nvSpPr>
        <p:spPr>
          <a:xfrm>
            <a:off x="2194560" y="1318260"/>
            <a:ext cx="39502081"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8"/>
          <p:cNvSpPr txBox="1">
            <a:spLocks noGrp="1"/>
          </p:cNvSpPr>
          <p:nvPr>
            <p:ph type="body" idx="1"/>
          </p:nvPr>
        </p:nvSpPr>
        <p:spPr>
          <a:xfrm>
            <a:off x="2194560" y="7368540"/>
            <a:ext cx="19392900" cy="3070860"/>
          </a:xfrm>
          <a:prstGeom prst="rect">
            <a:avLst/>
          </a:prstGeom>
          <a:noFill/>
          <a:ln>
            <a:noFill/>
          </a:ln>
        </p:spPr>
        <p:txBody>
          <a:bodyPr spcFirstLastPara="1" wrap="square" lIns="365700" tIns="182850" rIns="365700" bIns="182850" anchor="b" anchorCtr="0">
            <a:noAutofit/>
          </a:bodyPr>
          <a:lstStyle>
            <a:lvl1pPr marL="457200" lvl="0" indent="-228600" algn="l">
              <a:spcBef>
                <a:spcPts val="576"/>
              </a:spcBef>
              <a:spcAft>
                <a:spcPts val="0"/>
              </a:spcAft>
              <a:buClr>
                <a:schemeClr val="dk1"/>
              </a:buClr>
              <a:buSzPts val="2880"/>
              <a:buFont typeface="Arial"/>
              <a:buNone/>
              <a:defRPr sz="2880" b="1"/>
            </a:lvl1pPr>
            <a:lvl2pPr marL="914400" lvl="1" indent="-228600" algn="l">
              <a:spcBef>
                <a:spcPts val="480"/>
              </a:spcBef>
              <a:spcAft>
                <a:spcPts val="0"/>
              </a:spcAft>
              <a:buClr>
                <a:schemeClr val="dk1"/>
              </a:buClr>
              <a:buSzPts val="2400"/>
              <a:buFont typeface="Arial"/>
              <a:buNone/>
              <a:defRPr sz="2400" b="1"/>
            </a:lvl2pPr>
            <a:lvl3pPr marL="1371600" lvl="2" indent="-228600" algn="l">
              <a:spcBef>
                <a:spcPts val="432"/>
              </a:spcBef>
              <a:spcAft>
                <a:spcPts val="0"/>
              </a:spcAft>
              <a:buClr>
                <a:schemeClr val="dk1"/>
              </a:buClr>
              <a:buSzPts val="2160"/>
              <a:buFont typeface="Arial"/>
              <a:buNone/>
              <a:defRPr sz="2160" b="1"/>
            </a:lvl3pPr>
            <a:lvl4pPr marL="1828800" lvl="3" indent="-228600" algn="l">
              <a:spcBef>
                <a:spcPts val="384"/>
              </a:spcBef>
              <a:spcAft>
                <a:spcPts val="0"/>
              </a:spcAft>
              <a:buClr>
                <a:schemeClr val="dk1"/>
              </a:buClr>
              <a:buSzPts val="1920"/>
              <a:buFont typeface="Arial"/>
              <a:buNone/>
              <a:defRPr sz="1920" b="1"/>
            </a:lvl4pPr>
            <a:lvl5pPr marL="2286000" lvl="4" indent="-228600" algn="l">
              <a:spcBef>
                <a:spcPts val="384"/>
              </a:spcBef>
              <a:spcAft>
                <a:spcPts val="0"/>
              </a:spcAft>
              <a:buClr>
                <a:schemeClr val="dk1"/>
              </a:buClr>
              <a:buSzPts val="1920"/>
              <a:buFont typeface="Arial"/>
              <a:buNone/>
              <a:defRPr sz="1920" b="1"/>
            </a:lvl5pPr>
            <a:lvl6pPr marL="2743200" lvl="5" indent="-228600" algn="l">
              <a:spcBef>
                <a:spcPts val="384"/>
              </a:spcBef>
              <a:spcAft>
                <a:spcPts val="0"/>
              </a:spcAft>
              <a:buClr>
                <a:schemeClr val="dk1"/>
              </a:buClr>
              <a:buSzPts val="1920"/>
              <a:buFont typeface="Arial"/>
              <a:buNone/>
              <a:defRPr sz="1920" b="1"/>
            </a:lvl6pPr>
            <a:lvl7pPr marL="3200400" lvl="6" indent="-228600" algn="l">
              <a:spcBef>
                <a:spcPts val="384"/>
              </a:spcBef>
              <a:spcAft>
                <a:spcPts val="0"/>
              </a:spcAft>
              <a:buClr>
                <a:schemeClr val="dk1"/>
              </a:buClr>
              <a:buSzPts val="1920"/>
              <a:buFont typeface="Arial"/>
              <a:buNone/>
              <a:defRPr sz="1920" b="1"/>
            </a:lvl7pPr>
            <a:lvl8pPr marL="3657600" lvl="7" indent="-228600" algn="l">
              <a:spcBef>
                <a:spcPts val="384"/>
              </a:spcBef>
              <a:spcAft>
                <a:spcPts val="0"/>
              </a:spcAft>
              <a:buClr>
                <a:schemeClr val="dk1"/>
              </a:buClr>
              <a:buSzPts val="1920"/>
              <a:buFont typeface="Arial"/>
              <a:buNone/>
              <a:defRPr sz="1920" b="1"/>
            </a:lvl8pPr>
            <a:lvl9pPr marL="4114800" lvl="8" indent="-228600" algn="l">
              <a:spcBef>
                <a:spcPts val="384"/>
              </a:spcBef>
              <a:spcAft>
                <a:spcPts val="0"/>
              </a:spcAft>
              <a:buClr>
                <a:schemeClr val="dk1"/>
              </a:buClr>
              <a:buSzPts val="1920"/>
              <a:buFont typeface="Arial"/>
              <a:buNone/>
              <a:defRPr sz="1920" b="1"/>
            </a:lvl9pPr>
          </a:lstStyle>
          <a:p>
            <a:endParaRPr/>
          </a:p>
        </p:txBody>
      </p:sp>
      <p:sp>
        <p:nvSpPr>
          <p:cNvPr id="47" name="Google Shape;47;p8"/>
          <p:cNvSpPr txBox="1">
            <a:spLocks noGrp="1"/>
          </p:cNvSpPr>
          <p:nvPr>
            <p:ph type="body" idx="2"/>
          </p:nvPr>
        </p:nvSpPr>
        <p:spPr>
          <a:xfrm>
            <a:off x="2194560" y="10439400"/>
            <a:ext cx="19392900" cy="18966180"/>
          </a:xfrm>
          <a:prstGeom prst="rect">
            <a:avLst/>
          </a:prstGeom>
          <a:noFill/>
          <a:ln>
            <a:noFill/>
          </a:ln>
        </p:spPr>
        <p:txBody>
          <a:bodyPr spcFirstLastPara="1" wrap="square" lIns="365700" tIns="182850" rIns="365700" bIns="182850" anchor="t" anchorCtr="0">
            <a:noAutofit/>
          </a:bodyPr>
          <a:lstStyle>
            <a:lvl1pPr marL="457200" lvl="0" indent="-411480" algn="l">
              <a:spcBef>
                <a:spcPts val="576"/>
              </a:spcBef>
              <a:spcAft>
                <a:spcPts val="0"/>
              </a:spcAft>
              <a:buClr>
                <a:schemeClr val="dk1"/>
              </a:buClr>
              <a:buSzPts val="2880"/>
              <a:buFont typeface="Arial"/>
              <a:buChar char="•"/>
              <a:defRPr sz="2880"/>
            </a:lvl1pPr>
            <a:lvl2pPr marL="914400" lvl="1" indent="-381000" algn="l">
              <a:spcBef>
                <a:spcPts val="480"/>
              </a:spcBef>
              <a:spcAft>
                <a:spcPts val="0"/>
              </a:spcAft>
              <a:buClr>
                <a:schemeClr val="dk1"/>
              </a:buClr>
              <a:buSzPts val="2400"/>
              <a:buFont typeface="Arial"/>
              <a:buChar char="–"/>
              <a:defRPr sz="2400"/>
            </a:lvl2pPr>
            <a:lvl3pPr marL="1371600" lvl="2" indent="-365760" algn="l">
              <a:spcBef>
                <a:spcPts val="432"/>
              </a:spcBef>
              <a:spcAft>
                <a:spcPts val="0"/>
              </a:spcAft>
              <a:buClr>
                <a:schemeClr val="dk1"/>
              </a:buClr>
              <a:buSzPts val="2160"/>
              <a:buFont typeface="Arial"/>
              <a:buChar char="•"/>
              <a:defRPr sz="2160"/>
            </a:lvl3pPr>
            <a:lvl4pPr marL="1828800" lvl="3" indent="-350519" algn="l">
              <a:spcBef>
                <a:spcPts val="384"/>
              </a:spcBef>
              <a:spcAft>
                <a:spcPts val="0"/>
              </a:spcAft>
              <a:buClr>
                <a:schemeClr val="dk1"/>
              </a:buClr>
              <a:buSzPts val="1920"/>
              <a:buFont typeface="Arial"/>
              <a:buChar char="–"/>
              <a:defRPr sz="1920"/>
            </a:lvl4pPr>
            <a:lvl5pPr marL="2286000" lvl="4" indent="-350520" algn="l">
              <a:spcBef>
                <a:spcPts val="384"/>
              </a:spcBef>
              <a:spcAft>
                <a:spcPts val="0"/>
              </a:spcAft>
              <a:buClr>
                <a:schemeClr val="dk1"/>
              </a:buClr>
              <a:buSzPts val="1920"/>
              <a:buFont typeface="Arial"/>
              <a:buChar char="»"/>
              <a:defRPr sz="1920"/>
            </a:lvl5pPr>
            <a:lvl6pPr marL="2743200" lvl="5" indent="-350520" algn="l">
              <a:spcBef>
                <a:spcPts val="384"/>
              </a:spcBef>
              <a:spcAft>
                <a:spcPts val="0"/>
              </a:spcAft>
              <a:buClr>
                <a:schemeClr val="dk1"/>
              </a:buClr>
              <a:buSzPts val="1920"/>
              <a:buFont typeface="Arial"/>
              <a:buChar char="»"/>
              <a:defRPr sz="1920"/>
            </a:lvl6pPr>
            <a:lvl7pPr marL="3200400" lvl="6" indent="-350520" algn="l">
              <a:spcBef>
                <a:spcPts val="384"/>
              </a:spcBef>
              <a:spcAft>
                <a:spcPts val="0"/>
              </a:spcAft>
              <a:buClr>
                <a:schemeClr val="dk1"/>
              </a:buClr>
              <a:buSzPts val="1920"/>
              <a:buFont typeface="Arial"/>
              <a:buChar char="»"/>
              <a:defRPr sz="1920"/>
            </a:lvl7pPr>
            <a:lvl8pPr marL="3657600" lvl="7" indent="-350520" algn="l">
              <a:spcBef>
                <a:spcPts val="384"/>
              </a:spcBef>
              <a:spcAft>
                <a:spcPts val="0"/>
              </a:spcAft>
              <a:buClr>
                <a:schemeClr val="dk1"/>
              </a:buClr>
              <a:buSzPts val="1920"/>
              <a:buFont typeface="Arial"/>
              <a:buChar char="»"/>
              <a:defRPr sz="1920"/>
            </a:lvl8pPr>
            <a:lvl9pPr marL="4114800" lvl="8" indent="-350520" algn="l">
              <a:spcBef>
                <a:spcPts val="384"/>
              </a:spcBef>
              <a:spcAft>
                <a:spcPts val="0"/>
              </a:spcAft>
              <a:buClr>
                <a:schemeClr val="dk1"/>
              </a:buClr>
              <a:buSzPts val="1920"/>
              <a:buFont typeface="Arial"/>
              <a:buChar char="»"/>
              <a:defRPr sz="1920"/>
            </a:lvl9pPr>
          </a:lstStyle>
          <a:p>
            <a:endParaRPr/>
          </a:p>
        </p:txBody>
      </p:sp>
      <p:sp>
        <p:nvSpPr>
          <p:cNvPr id="48" name="Google Shape;48;p8"/>
          <p:cNvSpPr txBox="1">
            <a:spLocks noGrp="1"/>
          </p:cNvSpPr>
          <p:nvPr>
            <p:ph type="body" idx="3"/>
          </p:nvPr>
        </p:nvSpPr>
        <p:spPr>
          <a:xfrm>
            <a:off x="22296120" y="7368540"/>
            <a:ext cx="19400519" cy="3070860"/>
          </a:xfrm>
          <a:prstGeom prst="rect">
            <a:avLst/>
          </a:prstGeom>
          <a:noFill/>
          <a:ln>
            <a:noFill/>
          </a:ln>
        </p:spPr>
        <p:txBody>
          <a:bodyPr spcFirstLastPara="1" wrap="square" lIns="365700" tIns="182850" rIns="365700" bIns="182850" anchor="b" anchorCtr="0">
            <a:noAutofit/>
          </a:bodyPr>
          <a:lstStyle>
            <a:lvl1pPr marL="457200" lvl="0" indent="-228600" algn="l">
              <a:spcBef>
                <a:spcPts val="576"/>
              </a:spcBef>
              <a:spcAft>
                <a:spcPts val="0"/>
              </a:spcAft>
              <a:buClr>
                <a:schemeClr val="dk1"/>
              </a:buClr>
              <a:buSzPts val="2880"/>
              <a:buFont typeface="Arial"/>
              <a:buNone/>
              <a:defRPr sz="2880" b="1"/>
            </a:lvl1pPr>
            <a:lvl2pPr marL="914400" lvl="1" indent="-228600" algn="l">
              <a:spcBef>
                <a:spcPts val="480"/>
              </a:spcBef>
              <a:spcAft>
                <a:spcPts val="0"/>
              </a:spcAft>
              <a:buClr>
                <a:schemeClr val="dk1"/>
              </a:buClr>
              <a:buSzPts val="2400"/>
              <a:buFont typeface="Arial"/>
              <a:buNone/>
              <a:defRPr sz="2400" b="1"/>
            </a:lvl2pPr>
            <a:lvl3pPr marL="1371600" lvl="2" indent="-228600" algn="l">
              <a:spcBef>
                <a:spcPts val="432"/>
              </a:spcBef>
              <a:spcAft>
                <a:spcPts val="0"/>
              </a:spcAft>
              <a:buClr>
                <a:schemeClr val="dk1"/>
              </a:buClr>
              <a:buSzPts val="2160"/>
              <a:buFont typeface="Arial"/>
              <a:buNone/>
              <a:defRPr sz="2160" b="1"/>
            </a:lvl3pPr>
            <a:lvl4pPr marL="1828800" lvl="3" indent="-228600" algn="l">
              <a:spcBef>
                <a:spcPts val="384"/>
              </a:spcBef>
              <a:spcAft>
                <a:spcPts val="0"/>
              </a:spcAft>
              <a:buClr>
                <a:schemeClr val="dk1"/>
              </a:buClr>
              <a:buSzPts val="1920"/>
              <a:buFont typeface="Arial"/>
              <a:buNone/>
              <a:defRPr sz="1920" b="1"/>
            </a:lvl4pPr>
            <a:lvl5pPr marL="2286000" lvl="4" indent="-228600" algn="l">
              <a:spcBef>
                <a:spcPts val="384"/>
              </a:spcBef>
              <a:spcAft>
                <a:spcPts val="0"/>
              </a:spcAft>
              <a:buClr>
                <a:schemeClr val="dk1"/>
              </a:buClr>
              <a:buSzPts val="1920"/>
              <a:buFont typeface="Arial"/>
              <a:buNone/>
              <a:defRPr sz="1920" b="1"/>
            </a:lvl5pPr>
            <a:lvl6pPr marL="2743200" lvl="5" indent="-228600" algn="l">
              <a:spcBef>
                <a:spcPts val="384"/>
              </a:spcBef>
              <a:spcAft>
                <a:spcPts val="0"/>
              </a:spcAft>
              <a:buClr>
                <a:schemeClr val="dk1"/>
              </a:buClr>
              <a:buSzPts val="1920"/>
              <a:buFont typeface="Arial"/>
              <a:buNone/>
              <a:defRPr sz="1920" b="1"/>
            </a:lvl6pPr>
            <a:lvl7pPr marL="3200400" lvl="6" indent="-228600" algn="l">
              <a:spcBef>
                <a:spcPts val="384"/>
              </a:spcBef>
              <a:spcAft>
                <a:spcPts val="0"/>
              </a:spcAft>
              <a:buClr>
                <a:schemeClr val="dk1"/>
              </a:buClr>
              <a:buSzPts val="1920"/>
              <a:buFont typeface="Arial"/>
              <a:buNone/>
              <a:defRPr sz="1920" b="1"/>
            </a:lvl7pPr>
            <a:lvl8pPr marL="3657600" lvl="7" indent="-228600" algn="l">
              <a:spcBef>
                <a:spcPts val="384"/>
              </a:spcBef>
              <a:spcAft>
                <a:spcPts val="0"/>
              </a:spcAft>
              <a:buClr>
                <a:schemeClr val="dk1"/>
              </a:buClr>
              <a:buSzPts val="1920"/>
              <a:buFont typeface="Arial"/>
              <a:buNone/>
              <a:defRPr sz="1920" b="1"/>
            </a:lvl8pPr>
            <a:lvl9pPr marL="4114800" lvl="8" indent="-228600" algn="l">
              <a:spcBef>
                <a:spcPts val="384"/>
              </a:spcBef>
              <a:spcAft>
                <a:spcPts val="0"/>
              </a:spcAft>
              <a:buClr>
                <a:schemeClr val="dk1"/>
              </a:buClr>
              <a:buSzPts val="1920"/>
              <a:buFont typeface="Arial"/>
              <a:buNone/>
              <a:defRPr sz="1920" b="1"/>
            </a:lvl9pPr>
          </a:lstStyle>
          <a:p>
            <a:endParaRPr/>
          </a:p>
        </p:txBody>
      </p:sp>
      <p:sp>
        <p:nvSpPr>
          <p:cNvPr id="49" name="Google Shape;49;p8"/>
          <p:cNvSpPr txBox="1">
            <a:spLocks noGrp="1"/>
          </p:cNvSpPr>
          <p:nvPr>
            <p:ph type="body" idx="4"/>
          </p:nvPr>
        </p:nvSpPr>
        <p:spPr>
          <a:xfrm>
            <a:off x="22296120" y="10439400"/>
            <a:ext cx="19400519" cy="18966180"/>
          </a:xfrm>
          <a:prstGeom prst="rect">
            <a:avLst/>
          </a:prstGeom>
          <a:noFill/>
          <a:ln>
            <a:noFill/>
          </a:ln>
        </p:spPr>
        <p:txBody>
          <a:bodyPr spcFirstLastPara="1" wrap="square" lIns="365700" tIns="182850" rIns="365700" bIns="182850" anchor="t" anchorCtr="0">
            <a:noAutofit/>
          </a:bodyPr>
          <a:lstStyle>
            <a:lvl1pPr marL="457200" lvl="0" indent="-411480" algn="l">
              <a:spcBef>
                <a:spcPts val="576"/>
              </a:spcBef>
              <a:spcAft>
                <a:spcPts val="0"/>
              </a:spcAft>
              <a:buClr>
                <a:schemeClr val="dk1"/>
              </a:buClr>
              <a:buSzPts val="2880"/>
              <a:buFont typeface="Arial"/>
              <a:buChar char="•"/>
              <a:defRPr sz="2880"/>
            </a:lvl1pPr>
            <a:lvl2pPr marL="914400" lvl="1" indent="-381000" algn="l">
              <a:spcBef>
                <a:spcPts val="480"/>
              </a:spcBef>
              <a:spcAft>
                <a:spcPts val="0"/>
              </a:spcAft>
              <a:buClr>
                <a:schemeClr val="dk1"/>
              </a:buClr>
              <a:buSzPts val="2400"/>
              <a:buFont typeface="Arial"/>
              <a:buChar char="–"/>
              <a:defRPr sz="2400"/>
            </a:lvl2pPr>
            <a:lvl3pPr marL="1371600" lvl="2" indent="-365760" algn="l">
              <a:spcBef>
                <a:spcPts val="432"/>
              </a:spcBef>
              <a:spcAft>
                <a:spcPts val="0"/>
              </a:spcAft>
              <a:buClr>
                <a:schemeClr val="dk1"/>
              </a:buClr>
              <a:buSzPts val="2160"/>
              <a:buFont typeface="Arial"/>
              <a:buChar char="•"/>
              <a:defRPr sz="2160"/>
            </a:lvl3pPr>
            <a:lvl4pPr marL="1828800" lvl="3" indent="-350519" algn="l">
              <a:spcBef>
                <a:spcPts val="384"/>
              </a:spcBef>
              <a:spcAft>
                <a:spcPts val="0"/>
              </a:spcAft>
              <a:buClr>
                <a:schemeClr val="dk1"/>
              </a:buClr>
              <a:buSzPts val="1920"/>
              <a:buFont typeface="Arial"/>
              <a:buChar char="–"/>
              <a:defRPr sz="1920"/>
            </a:lvl4pPr>
            <a:lvl5pPr marL="2286000" lvl="4" indent="-350520" algn="l">
              <a:spcBef>
                <a:spcPts val="384"/>
              </a:spcBef>
              <a:spcAft>
                <a:spcPts val="0"/>
              </a:spcAft>
              <a:buClr>
                <a:schemeClr val="dk1"/>
              </a:buClr>
              <a:buSzPts val="1920"/>
              <a:buFont typeface="Arial"/>
              <a:buChar char="»"/>
              <a:defRPr sz="1920"/>
            </a:lvl5pPr>
            <a:lvl6pPr marL="2743200" lvl="5" indent="-350520" algn="l">
              <a:spcBef>
                <a:spcPts val="384"/>
              </a:spcBef>
              <a:spcAft>
                <a:spcPts val="0"/>
              </a:spcAft>
              <a:buClr>
                <a:schemeClr val="dk1"/>
              </a:buClr>
              <a:buSzPts val="1920"/>
              <a:buFont typeface="Arial"/>
              <a:buChar char="»"/>
              <a:defRPr sz="1920"/>
            </a:lvl6pPr>
            <a:lvl7pPr marL="3200400" lvl="6" indent="-350520" algn="l">
              <a:spcBef>
                <a:spcPts val="384"/>
              </a:spcBef>
              <a:spcAft>
                <a:spcPts val="0"/>
              </a:spcAft>
              <a:buClr>
                <a:schemeClr val="dk1"/>
              </a:buClr>
              <a:buSzPts val="1920"/>
              <a:buFont typeface="Arial"/>
              <a:buChar char="»"/>
              <a:defRPr sz="1920"/>
            </a:lvl7pPr>
            <a:lvl8pPr marL="3657600" lvl="7" indent="-350520" algn="l">
              <a:spcBef>
                <a:spcPts val="384"/>
              </a:spcBef>
              <a:spcAft>
                <a:spcPts val="0"/>
              </a:spcAft>
              <a:buClr>
                <a:schemeClr val="dk1"/>
              </a:buClr>
              <a:buSzPts val="1920"/>
              <a:buFont typeface="Arial"/>
              <a:buChar char="»"/>
              <a:defRPr sz="1920"/>
            </a:lvl8pPr>
            <a:lvl9pPr marL="4114800" lvl="8" indent="-350520" algn="l">
              <a:spcBef>
                <a:spcPts val="384"/>
              </a:spcBef>
              <a:spcAft>
                <a:spcPts val="0"/>
              </a:spcAft>
              <a:buClr>
                <a:schemeClr val="dk1"/>
              </a:buClr>
              <a:buSzPts val="1920"/>
              <a:buFont typeface="Arial"/>
              <a:buChar char="»"/>
              <a:defRPr sz="1920"/>
            </a:lvl9pPr>
          </a:lstStyle>
          <a:p>
            <a:endParaRPr/>
          </a:p>
        </p:txBody>
      </p:sp>
      <p:sp>
        <p:nvSpPr>
          <p:cNvPr id="50" name="Google Shape;50;p8"/>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
          <p:cNvSpPr txBox="1">
            <a:spLocks noGrp="1"/>
          </p:cNvSpPr>
          <p:nvPr>
            <p:ph type="title"/>
          </p:nvPr>
        </p:nvSpPr>
        <p:spPr>
          <a:xfrm>
            <a:off x="2194560" y="1310640"/>
            <a:ext cx="14439900" cy="5577840"/>
          </a:xfrm>
          <a:prstGeom prst="rect">
            <a:avLst/>
          </a:prstGeom>
          <a:noFill/>
          <a:ln>
            <a:noFill/>
          </a:ln>
        </p:spPr>
        <p:txBody>
          <a:bodyPr spcFirstLastPara="1" wrap="square" lIns="365700" tIns="182850" rIns="365700" bIns="182850" anchor="b" anchorCtr="0">
            <a:noAutofit/>
          </a:bodyPr>
          <a:lstStyle>
            <a:lvl1pPr lvl="0" algn="l">
              <a:spcBef>
                <a:spcPts val="0"/>
              </a:spcBef>
              <a:spcAft>
                <a:spcPts val="0"/>
              </a:spcAft>
              <a:buSzPts val="1400"/>
              <a:buNone/>
              <a:defRPr sz="2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10"/>
          <p:cNvSpPr txBox="1">
            <a:spLocks noGrp="1"/>
          </p:cNvSpPr>
          <p:nvPr>
            <p:ph type="body" idx="1"/>
          </p:nvPr>
        </p:nvSpPr>
        <p:spPr>
          <a:xfrm>
            <a:off x="17160241" y="1310640"/>
            <a:ext cx="24536399" cy="28094939"/>
          </a:xfrm>
          <a:prstGeom prst="rect">
            <a:avLst/>
          </a:prstGeom>
          <a:noFill/>
          <a:ln>
            <a:noFill/>
          </a:ln>
        </p:spPr>
        <p:txBody>
          <a:bodyPr spcFirstLastPara="1" wrap="square" lIns="365700" tIns="182850" rIns="365700" bIns="182850" anchor="t" anchorCtr="0">
            <a:noAutofit/>
          </a:bodyPr>
          <a:lstStyle>
            <a:lvl1pPr marL="457200" lvl="0" indent="-472440" algn="l">
              <a:spcBef>
                <a:spcPts val="768"/>
              </a:spcBef>
              <a:spcAft>
                <a:spcPts val="0"/>
              </a:spcAft>
              <a:buClr>
                <a:schemeClr val="dk1"/>
              </a:buClr>
              <a:buSzPts val="3840"/>
              <a:buFont typeface="Arial"/>
              <a:buChar char="•"/>
              <a:defRPr sz="3840"/>
            </a:lvl1pPr>
            <a:lvl2pPr marL="914400" lvl="1" indent="-441960" algn="l">
              <a:spcBef>
                <a:spcPts val="672"/>
              </a:spcBef>
              <a:spcAft>
                <a:spcPts val="0"/>
              </a:spcAft>
              <a:buClr>
                <a:schemeClr val="dk1"/>
              </a:buClr>
              <a:buSzPts val="3360"/>
              <a:buFont typeface="Arial"/>
              <a:buChar char="–"/>
              <a:defRPr sz="3359"/>
            </a:lvl2pPr>
            <a:lvl3pPr marL="1371600" lvl="2" indent="-411480" algn="l">
              <a:spcBef>
                <a:spcPts val="576"/>
              </a:spcBef>
              <a:spcAft>
                <a:spcPts val="0"/>
              </a:spcAft>
              <a:buClr>
                <a:schemeClr val="dk1"/>
              </a:buClr>
              <a:buSzPts val="2880"/>
              <a:buFont typeface="Arial"/>
              <a:buChar char="•"/>
              <a:defRPr sz="2880"/>
            </a:lvl3pPr>
            <a:lvl4pPr marL="1828800" lvl="3" indent="-381000" algn="l">
              <a:spcBef>
                <a:spcPts val="480"/>
              </a:spcBef>
              <a:spcAft>
                <a:spcPts val="0"/>
              </a:spcAft>
              <a:buClr>
                <a:schemeClr val="dk1"/>
              </a:buClr>
              <a:buSzPts val="2400"/>
              <a:buFont typeface="Arial"/>
              <a:buChar char="–"/>
              <a:defRPr sz="2400"/>
            </a:lvl4pPr>
            <a:lvl5pPr marL="2286000" lvl="4" indent="-381000" algn="l">
              <a:spcBef>
                <a:spcPts val="480"/>
              </a:spcBef>
              <a:spcAft>
                <a:spcPts val="0"/>
              </a:spcAft>
              <a:buClr>
                <a:schemeClr val="dk1"/>
              </a:buClr>
              <a:buSzPts val="2400"/>
              <a:buFont typeface="Arial"/>
              <a:buChar char="»"/>
              <a:defRPr sz="2400"/>
            </a:lvl5pPr>
            <a:lvl6pPr marL="2743200" lvl="5" indent="-381000" algn="l">
              <a:spcBef>
                <a:spcPts val="480"/>
              </a:spcBef>
              <a:spcAft>
                <a:spcPts val="0"/>
              </a:spcAft>
              <a:buClr>
                <a:schemeClr val="dk1"/>
              </a:buClr>
              <a:buSzPts val="2400"/>
              <a:buFont typeface="Arial"/>
              <a:buChar char="»"/>
              <a:defRPr sz="2400"/>
            </a:lvl6pPr>
            <a:lvl7pPr marL="3200400" lvl="6" indent="-381000" algn="l">
              <a:spcBef>
                <a:spcPts val="480"/>
              </a:spcBef>
              <a:spcAft>
                <a:spcPts val="0"/>
              </a:spcAft>
              <a:buClr>
                <a:schemeClr val="dk1"/>
              </a:buClr>
              <a:buSzPts val="2400"/>
              <a:buFont typeface="Arial"/>
              <a:buChar char="»"/>
              <a:defRPr sz="2400"/>
            </a:lvl7pPr>
            <a:lvl8pPr marL="3657600" lvl="7" indent="-381000" algn="l">
              <a:spcBef>
                <a:spcPts val="480"/>
              </a:spcBef>
              <a:spcAft>
                <a:spcPts val="0"/>
              </a:spcAft>
              <a:buClr>
                <a:schemeClr val="dk1"/>
              </a:buClr>
              <a:buSzPts val="2400"/>
              <a:buFont typeface="Arial"/>
              <a:buChar char="»"/>
              <a:defRPr sz="2400"/>
            </a:lvl8pPr>
            <a:lvl9pPr marL="4114800" lvl="8" indent="-381000" algn="l">
              <a:spcBef>
                <a:spcPts val="480"/>
              </a:spcBef>
              <a:spcAft>
                <a:spcPts val="0"/>
              </a:spcAft>
              <a:buClr>
                <a:schemeClr val="dk1"/>
              </a:buClr>
              <a:buSzPts val="2400"/>
              <a:buFont typeface="Arial"/>
              <a:buChar char="»"/>
              <a:defRPr sz="2400"/>
            </a:lvl9pPr>
          </a:lstStyle>
          <a:p>
            <a:endParaRPr/>
          </a:p>
        </p:txBody>
      </p:sp>
      <p:sp>
        <p:nvSpPr>
          <p:cNvPr id="61" name="Google Shape;61;p10"/>
          <p:cNvSpPr txBox="1">
            <a:spLocks noGrp="1"/>
          </p:cNvSpPr>
          <p:nvPr>
            <p:ph type="body" idx="2"/>
          </p:nvPr>
        </p:nvSpPr>
        <p:spPr>
          <a:xfrm>
            <a:off x="2194560" y="6888480"/>
            <a:ext cx="14439900" cy="22517100"/>
          </a:xfrm>
          <a:prstGeom prst="rect">
            <a:avLst/>
          </a:prstGeom>
          <a:noFill/>
          <a:ln>
            <a:noFill/>
          </a:ln>
        </p:spPr>
        <p:txBody>
          <a:bodyPr spcFirstLastPara="1" wrap="square" lIns="365700" tIns="182850" rIns="365700" bIns="182850" anchor="t" anchorCtr="0">
            <a:noAutofit/>
          </a:bodyPr>
          <a:lstStyle>
            <a:lvl1pPr marL="457200" lvl="0" indent="-228600" algn="l">
              <a:spcBef>
                <a:spcPts val="336"/>
              </a:spcBef>
              <a:spcAft>
                <a:spcPts val="0"/>
              </a:spcAft>
              <a:buClr>
                <a:schemeClr val="dk1"/>
              </a:buClr>
              <a:buSzPts val="1680"/>
              <a:buFont typeface="Arial"/>
              <a:buNone/>
              <a:defRPr sz="1679"/>
            </a:lvl1pPr>
            <a:lvl2pPr marL="914400" lvl="1" indent="-228600" algn="l">
              <a:spcBef>
                <a:spcPts val="288"/>
              </a:spcBef>
              <a:spcAft>
                <a:spcPts val="0"/>
              </a:spcAft>
              <a:buClr>
                <a:schemeClr val="dk1"/>
              </a:buClr>
              <a:buSzPts val="1440"/>
              <a:buFont typeface="Arial"/>
              <a:buNone/>
              <a:defRPr sz="144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16"/>
              </a:spcBef>
              <a:spcAft>
                <a:spcPts val="0"/>
              </a:spcAft>
              <a:buClr>
                <a:schemeClr val="dk1"/>
              </a:buClr>
              <a:buSzPts val="1080"/>
              <a:buFont typeface="Arial"/>
              <a:buNone/>
              <a:defRPr sz="1080"/>
            </a:lvl4pPr>
            <a:lvl5pPr marL="2286000" lvl="4" indent="-228600" algn="l">
              <a:spcBef>
                <a:spcPts val="216"/>
              </a:spcBef>
              <a:spcAft>
                <a:spcPts val="0"/>
              </a:spcAft>
              <a:buClr>
                <a:schemeClr val="dk1"/>
              </a:buClr>
              <a:buSzPts val="1080"/>
              <a:buFont typeface="Arial"/>
              <a:buNone/>
              <a:defRPr sz="1080"/>
            </a:lvl5pPr>
            <a:lvl6pPr marL="2743200" lvl="5" indent="-228600" algn="l">
              <a:spcBef>
                <a:spcPts val="216"/>
              </a:spcBef>
              <a:spcAft>
                <a:spcPts val="0"/>
              </a:spcAft>
              <a:buClr>
                <a:schemeClr val="dk1"/>
              </a:buClr>
              <a:buSzPts val="1080"/>
              <a:buFont typeface="Arial"/>
              <a:buNone/>
              <a:defRPr sz="1080"/>
            </a:lvl6pPr>
            <a:lvl7pPr marL="3200400" lvl="6" indent="-228600" algn="l">
              <a:spcBef>
                <a:spcPts val="216"/>
              </a:spcBef>
              <a:spcAft>
                <a:spcPts val="0"/>
              </a:spcAft>
              <a:buClr>
                <a:schemeClr val="dk1"/>
              </a:buClr>
              <a:buSzPts val="1080"/>
              <a:buFont typeface="Arial"/>
              <a:buNone/>
              <a:defRPr sz="1080"/>
            </a:lvl7pPr>
            <a:lvl8pPr marL="3657600" lvl="7" indent="-228600" algn="l">
              <a:spcBef>
                <a:spcPts val="216"/>
              </a:spcBef>
              <a:spcAft>
                <a:spcPts val="0"/>
              </a:spcAft>
              <a:buClr>
                <a:schemeClr val="dk1"/>
              </a:buClr>
              <a:buSzPts val="1080"/>
              <a:buFont typeface="Arial"/>
              <a:buNone/>
              <a:defRPr sz="1080"/>
            </a:lvl8pPr>
            <a:lvl9pPr marL="4114800" lvl="8" indent="-228600" algn="l">
              <a:spcBef>
                <a:spcPts val="216"/>
              </a:spcBef>
              <a:spcAft>
                <a:spcPts val="0"/>
              </a:spcAft>
              <a:buClr>
                <a:schemeClr val="dk1"/>
              </a:buClr>
              <a:buSzPts val="1080"/>
              <a:buFont typeface="Arial"/>
              <a:buNone/>
              <a:defRPr sz="1080"/>
            </a:lvl9pPr>
          </a:lstStyle>
          <a:p>
            <a:endParaRPr/>
          </a:p>
        </p:txBody>
      </p:sp>
      <p:sp>
        <p:nvSpPr>
          <p:cNvPr id="62" name="Google Shape;62;p10"/>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602980" y="23042880"/>
            <a:ext cx="26334721" cy="2720340"/>
          </a:xfrm>
          <a:prstGeom prst="rect">
            <a:avLst/>
          </a:prstGeom>
          <a:noFill/>
          <a:ln>
            <a:noFill/>
          </a:ln>
        </p:spPr>
        <p:txBody>
          <a:bodyPr spcFirstLastPara="1" wrap="square" lIns="365700" tIns="182850" rIns="365700" bIns="182850" anchor="b" anchorCtr="0">
            <a:noAutofit/>
          </a:bodyPr>
          <a:lstStyle>
            <a:lvl1pPr lvl="0" algn="l">
              <a:spcBef>
                <a:spcPts val="0"/>
              </a:spcBef>
              <a:spcAft>
                <a:spcPts val="0"/>
              </a:spcAft>
              <a:buSzPts val="1400"/>
              <a:buNone/>
              <a:defRPr sz="2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1"/>
          <p:cNvSpPr>
            <a:spLocks noGrp="1"/>
          </p:cNvSpPr>
          <p:nvPr>
            <p:ph type="pic" idx="2"/>
          </p:nvPr>
        </p:nvSpPr>
        <p:spPr>
          <a:xfrm>
            <a:off x="8602980" y="2941320"/>
            <a:ext cx="26334721" cy="19751040"/>
          </a:xfrm>
          <a:prstGeom prst="rect">
            <a:avLst/>
          </a:prstGeom>
          <a:noFill/>
          <a:ln>
            <a:noFill/>
          </a:ln>
        </p:spPr>
        <p:txBody>
          <a:bodyPr spcFirstLastPara="1" wrap="square" lIns="365700" tIns="182850" rIns="365700" bIns="182850" anchor="t" anchorCtr="0">
            <a:noAutofit/>
          </a:bodyPr>
          <a:lstStyle>
            <a:lvl1pPr marR="0" lvl="0" algn="l" rtl="0">
              <a:spcBef>
                <a:spcPts val="768"/>
              </a:spcBef>
              <a:spcAft>
                <a:spcPts val="0"/>
              </a:spcAft>
              <a:buClr>
                <a:schemeClr val="dk1"/>
              </a:buClr>
              <a:buSzPts val="3840"/>
              <a:buFont typeface="Arial"/>
              <a:buNone/>
              <a:defRPr sz="3840" b="0" i="0" u="none" strike="noStrike" cap="none">
                <a:solidFill>
                  <a:schemeClr val="dk1"/>
                </a:solidFill>
                <a:latin typeface="Arial"/>
                <a:ea typeface="Arial"/>
                <a:cs typeface="Arial"/>
                <a:sym typeface="Arial"/>
              </a:defRPr>
            </a:lvl1pPr>
            <a:lvl2pPr marR="0" lvl="1" algn="l" rtl="0">
              <a:spcBef>
                <a:spcPts val="672"/>
              </a:spcBef>
              <a:spcAft>
                <a:spcPts val="0"/>
              </a:spcAft>
              <a:buClr>
                <a:schemeClr val="dk1"/>
              </a:buClr>
              <a:buSzPts val="3360"/>
              <a:buFont typeface="Arial"/>
              <a:buNone/>
              <a:defRPr sz="3359" b="0" i="0" u="none" strike="noStrike" cap="none">
                <a:solidFill>
                  <a:schemeClr val="dk1"/>
                </a:solidFill>
                <a:latin typeface="Arial"/>
                <a:ea typeface="Arial"/>
                <a:cs typeface="Arial"/>
                <a:sym typeface="Arial"/>
              </a:defRPr>
            </a:lvl2pPr>
            <a:lvl3pPr marR="0" lvl="2" algn="l" rtl="0">
              <a:spcBef>
                <a:spcPts val="576"/>
              </a:spcBef>
              <a:spcAft>
                <a:spcPts val="0"/>
              </a:spcAft>
              <a:buClr>
                <a:schemeClr val="dk1"/>
              </a:buClr>
              <a:buSzPts val="2880"/>
              <a:buFont typeface="Arial"/>
              <a:buNone/>
              <a:defRPr sz="2880" b="0" i="0" u="none" strike="noStrike" cap="none">
                <a:solidFill>
                  <a:schemeClr val="dk1"/>
                </a:solidFill>
                <a:latin typeface="Arial"/>
                <a:ea typeface="Arial"/>
                <a:cs typeface="Arial"/>
                <a:sym typeface="Arial"/>
              </a:defRPr>
            </a:lvl3pPr>
            <a:lvl4pPr marR="0" lvl="3"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a:off x="8602980" y="25763220"/>
            <a:ext cx="26334721" cy="3863340"/>
          </a:xfrm>
          <a:prstGeom prst="rect">
            <a:avLst/>
          </a:prstGeom>
          <a:noFill/>
          <a:ln>
            <a:noFill/>
          </a:ln>
        </p:spPr>
        <p:txBody>
          <a:bodyPr spcFirstLastPara="1" wrap="square" lIns="365700" tIns="182850" rIns="365700" bIns="182850" anchor="t" anchorCtr="0">
            <a:noAutofit/>
          </a:bodyPr>
          <a:lstStyle>
            <a:lvl1pPr marL="457200" lvl="0" indent="-228600" algn="l">
              <a:spcBef>
                <a:spcPts val="336"/>
              </a:spcBef>
              <a:spcAft>
                <a:spcPts val="0"/>
              </a:spcAft>
              <a:buClr>
                <a:schemeClr val="dk1"/>
              </a:buClr>
              <a:buSzPts val="1680"/>
              <a:buFont typeface="Arial"/>
              <a:buNone/>
              <a:defRPr sz="1679"/>
            </a:lvl1pPr>
            <a:lvl2pPr marL="914400" lvl="1" indent="-228600" algn="l">
              <a:spcBef>
                <a:spcPts val="288"/>
              </a:spcBef>
              <a:spcAft>
                <a:spcPts val="0"/>
              </a:spcAft>
              <a:buClr>
                <a:schemeClr val="dk1"/>
              </a:buClr>
              <a:buSzPts val="1440"/>
              <a:buFont typeface="Arial"/>
              <a:buNone/>
              <a:defRPr sz="1440"/>
            </a:lvl2pPr>
            <a:lvl3pPr marL="1371600" lvl="2" indent="-228600" algn="l">
              <a:spcBef>
                <a:spcPts val="240"/>
              </a:spcBef>
              <a:spcAft>
                <a:spcPts val="0"/>
              </a:spcAft>
              <a:buClr>
                <a:schemeClr val="dk1"/>
              </a:buClr>
              <a:buSzPts val="1200"/>
              <a:buFont typeface="Arial"/>
              <a:buNone/>
              <a:defRPr sz="1200"/>
            </a:lvl3pPr>
            <a:lvl4pPr marL="1828800" lvl="3" indent="-228600" algn="l">
              <a:spcBef>
                <a:spcPts val="216"/>
              </a:spcBef>
              <a:spcAft>
                <a:spcPts val="0"/>
              </a:spcAft>
              <a:buClr>
                <a:schemeClr val="dk1"/>
              </a:buClr>
              <a:buSzPts val="1080"/>
              <a:buFont typeface="Arial"/>
              <a:buNone/>
              <a:defRPr sz="1080"/>
            </a:lvl4pPr>
            <a:lvl5pPr marL="2286000" lvl="4" indent="-228600" algn="l">
              <a:spcBef>
                <a:spcPts val="216"/>
              </a:spcBef>
              <a:spcAft>
                <a:spcPts val="0"/>
              </a:spcAft>
              <a:buClr>
                <a:schemeClr val="dk1"/>
              </a:buClr>
              <a:buSzPts val="1080"/>
              <a:buFont typeface="Arial"/>
              <a:buNone/>
              <a:defRPr sz="1080"/>
            </a:lvl5pPr>
            <a:lvl6pPr marL="2743200" lvl="5" indent="-228600" algn="l">
              <a:spcBef>
                <a:spcPts val="216"/>
              </a:spcBef>
              <a:spcAft>
                <a:spcPts val="0"/>
              </a:spcAft>
              <a:buClr>
                <a:schemeClr val="dk1"/>
              </a:buClr>
              <a:buSzPts val="1080"/>
              <a:buFont typeface="Arial"/>
              <a:buNone/>
              <a:defRPr sz="1080"/>
            </a:lvl6pPr>
            <a:lvl7pPr marL="3200400" lvl="6" indent="-228600" algn="l">
              <a:spcBef>
                <a:spcPts val="216"/>
              </a:spcBef>
              <a:spcAft>
                <a:spcPts val="0"/>
              </a:spcAft>
              <a:buClr>
                <a:schemeClr val="dk1"/>
              </a:buClr>
              <a:buSzPts val="1080"/>
              <a:buFont typeface="Arial"/>
              <a:buNone/>
              <a:defRPr sz="1080"/>
            </a:lvl7pPr>
            <a:lvl8pPr marL="3657600" lvl="7" indent="-228600" algn="l">
              <a:spcBef>
                <a:spcPts val="216"/>
              </a:spcBef>
              <a:spcAft>
                <a:spcPts val="0"/>
              </a:spcAft>
              <a:buClr>
                <a:schemeClr val="dk1"/>
              </a:buClr>
              <a:buSzPts val="1080"/>
              <a:buFont typeface="Arial"/>
              <a:buNone/>
              <a:defRPr sz="1080"/>
            </a:lvl8pPr>
            <a:lvl9pPr marL="4114800" lvl="8" indent="-228600" algn="l">
              <a:spcBef>
                <a:spcPts val="216"/>
              </a:spcBef>
              <a:spcAft>
                <a:spcPts val="0"/>
              </a:spcAft>
              <a:buClr>
                <a:schemeClr val="dk1"/>
              </a:buClr>
              <a:buSzPts val="1080"/>
              <a:buFont typeface="Arial"/>
              <a:buNone/>
              <a:defRPr sz="1080"/>
            </a:lvl9pPr>
          </a:lstStyle>
          <a:p>
            <a:endParaRPr/>
          </a:p>
        </p:txBody>
      </p:sp>
      <p:sp>
        <p:nvSpPr>
          <p:cNvPr id="69" name="Google Shape;69;p11"/>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1"/>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lvl="0" indent="0" algn="r">
              <a:spcBef>
                <a:spcPts val="0"/>
              </a:spcBef>
              <a:spcAft>
                <a:spcPts val="0"/>
              </a:spcAft>
              <a:buNone/>
              <a:defRPr sz="6360">
                <a:solidFill>
                  <a:schemeClr val="dk1"/>
                </a:solidFill>
                <a:latin typeface="Arial"/>
                <a:ea typeface="Arial"/>
                <a:cs typeface="Arial"/>
                <a:sym typeface="Arial"/>
              </a:defRPr>
            </a:lvl1pPr>
            <a:lvl2pPr marL="0" lvl="1" indent="0" algn="r">
              <a:spcBef>
                <a:spcPts val="0"/>
              </a:spcBef>
              <a:spcAft>
                <a:spcPts val="0"/>
              </a:spcAft>
              <a:buNone/>
              <a:defRPr sz="6360">
                <a:solidFill>
                  <a:schemeClr val="dk1"/>
                </a:solidFill>
                <a:latin typeface="Arial"/>
                <a:ea typeface="Arial"/>
                <a:cs typeface="Arial"/>
                <a:sym typeface="Arial"/>
              </a:defRPr>
            </a:lvl2pPr>
            <a:lvl3pPr marL="0" lvl="2" indent="0" algn="r">
              <a:spcBef>
                <a:spcPts val="0"/>
              </a:spcBef>
              <a:spcAft>
                <a:spcPts val="0"/>
              </a:spcAft>
              <a:buNone/>
              <a:defRPr sz="6360">
                <a:solidFill>
                  <a:schemeClr val="dk1"/>
                </a:solidFill>
                <a:latin typeface="Arial"/>
                <a:ea typeface="Arial"/>
                <a:cs typeface="Arial"/>
                <a:sym typeface="Arial"/>
              </a:defRPr>
            </a:lvl3pPr>
            <a:lvl4pPr marL="0" lvl="3" indent="0" algn="r">
              <a:spcBef>
                <a:spcPts val="0"/>
              </a:spcBef>
              <a:spcAft>
                <a:spcPts val="0"/>
              </a:spcAft>
              <a:buNone/>
              <a:defRPr sz="6360">
                <a:solidFill>
                  <a:schemeClr val="dk1"/>
                </a:solidFill>
                <a:latin typeface="Arial"/>
                <a:ea typeface="Arial"/>
                <a:cs typeface="Arial"/>
                <a:sym typeface="Arial"/>
              </a:defRPr>
            </a:lvl4pPr>
            <a:lvl5pPr marL="0" lvl="4" indent="0" algn="r">
              <a:spcBef>
                <a:spcPts val="0"/>
              </a:spcBef>
              <a:spcAft>
                <a:spcPts val="0"/>
              </a:spcAft>
              <a:buNone/>
              <a:defRPr sz="6360">
                <a:solidFill>
                  <a:schemeClr val="dk1"/>
                </a:solidFill>
                <a:latin typeface="Arial"/>
                <a:ea typeface="Arial"/>
                <a:cs typeface="Arial"/>
                <a:sym typeface="Arial"/>
              </a:defRPr>
            </a:lvl5pPr>
            <a:lvl6pPr marL="0" lvl="5" indent="0" algn="r">
              <a:spcBef>
                <a:spcPts val="0"/>
              </a:spcBef>
              <a:spcAft>
                <a:spcPts val="0"/>
              </a:spcAft>
              <a:buNone/>
              <a:defRPr sz="6360">
                <a:solidFill>
                  <a:schemeClr val="dk1"/>
                </a:solidFill>
                <a:latin typeface="Arial"/>
                <a:ea typeface="Arial"/>
                <a:cs typeface="Arial"/>
                <a:sym typeface="Arial"/>
              </a:defRPr>
            </a:lvl6pPr>
            <a:lvl7pPr marL="0" lvl="6" indent="0" algn="r">
              <a:spcBef>
                <a:spcPts val="0"/>
              </a:spcBef>
              <a:spcAft>
                <a:spcPts val="0"/>
              </a:spcAft>
              <a:buNone/>
              <a:defRPr sz="6360">
                <a:solidFill>
                  <a:schemeClr val="dk1"/>
                </a:solidFill>
                <a:latin typeface="Arial"/>
                <a:ea typeface="Arial"/>
                <a:cs typeface="Arial"/>
                <a:sym typeface="Arial"/>
              </a:defRPr>
            </a:lvl7pPr>
            <a:lvl8pPr marL="0" lvl="7" indent="0" algn="r">
              <a:spcBef>
                <a:spcPts val="0"/>
              </a:spcBef>
              <a:spcAft>
                <a:spcPts val="0"/>
              </a:spcAft>
              <a:buNone/>
              <a:defRPr sz="6360">
                <a:solidFill>
                  <a:schemeClr val="dk1"/>
                </a:solidFill>
                <a:latin typeface="Arial"/>
                <a:ea typeface="Arial"/>
                <a:cs typeface="Arial"/>
                <a:sym typeface="Arial"/>
              </a:defRPr>
            </a:lvl8pPr>
            <a:lvl9pPr marL="0" lvl="8" indent="0" algn="r">
              <a:spcBef>
                <a:spcPts val="0"/>
              </a:spcBef>
              <a:spcAft>
                <a:spcPts val="0"/>
              </a:spcAft>
              <a:buNone/>
              <a:defRPr sz="636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2186940" y="1318260"/>
            <a:ext cx="39517319" cy="5486400"/>
          </a:xfrm>
          <a:prstGeom prst="rect">
            <a:avLst/>
          </a:prstGeom>
          <a:noFill/>
          <a:ln>
            <a:noFill/>
          </a:ln>
        </p:spPr>
        <p:txBody>
          <a:bodyPr spcFirstLastPara="1" wrap="square" lIns="365700" tIns="182850" rIns="365700" bIns="182850" anchor="ctr" anchorCtr="0">
            <a:noAutofit/>
          </a:bodyPr>
          <a:lstStyle>
            <a:lvl1pPr marR="0" lvl="0" algn="ctr" rtl="0">
              <a:spcBef>
                <a:spcPts val="0"/>
              </a:spcBef>
              <a:spcAft>
                <a:spcPts val="0"/>
              </a:spcAft>
              <a:buSzPts val="1400"/>
              <a:buNone/>
              <a:defRPr sz="2148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148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148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148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148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148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148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148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1480" b="0" i="0" u="none" strike="noStrike" cap="none">
                <a:solidFill>
                  <a:schemeClr val="dk2"/>
                </a:solidFill>
                <a:latin typeface="Arial"/>
                <a:ea typeface="Arial"/>
                <a:cs typeface="Arial"/>
                <a:sym typeface="Arial"/>
              </a:defRPr>
            </a:lvl9pPr>
          </a:lstStyle>
          <a:p>
            <a:endParaRPr/>
          </a:p>
        </p:txBody>
      </p:sp>
      <p:sp>
        <p:nvSpPr>
          <p:cNvPr id="11" name="Google Shape;11;p2"/>
          <p:cNvSpPr txBox="1">
            <a:spLocks noGrp="1"/>
          </p:cNvSpPr>
          <p:nvPr>
            <p:ph type="body" idx="1"/>
          </p:nvPr>
        </p:nvSpPr>
        <p:spPr>
          <a:xfrm>
            <a:off x="2186940" y="7658100"/>
            <a:ext cx="39517319" cy="21777959"/>
          </a:xfrm>
          <a:prstGeom prst="rect">
            <a:avLst/>
          </a:prstGeom>
          <a:noFill/>
          <a:ln>
            <a:noFill/>
          </a:ln>
        </p:spPr>
        <p:txBody>
          <a:bodyPr spcFirstLastPara="1" wrap="square" lIns="365700" tIns="182850" rIns="365700" bIns="182850" anchor="t" anchorCtr="0">
            <a:noAutofit/>
          </a:bodyPr>
          <a:lstStyle>
            <a:lvl1pPr marL="457200" marR="0" lvl="0" indent="-1249680" algn="l" rtl="0">
              <a:spcBef>
                <a:spcPts val="3216"/>
              </a:spcBef>
              <a:spcAft>
                <a:spcPts val="0"/>
              </a:spcAft>
              <a:buClr>
                <a:schemeClr val="dk1"/>
              </a:buClr>
              <a:buSzPts val="16080"/>
              <a:buFont typeface="Arial"/>
              <a:buChar char="•"/>
              <a:defRPr sz="16080" b="0" i="0" u="none" strike="noStrike" cap="none">
                <a:solidFill>
                  <a:schemeClr val="dk1"/>
                </a:solidFill>
                <a:latin typeface="Arial"/>
                <a:ea typeface="Arial"/>
                <a:cs typeface="Arial"/>
                <a:sym typeface="Arial"/>
              </a:defRPr>
            </a:lvl1pPr>
            <a:lvl2pPr marL="914400" marR="0" lvl="1" indent="-1074420" algn="l" rtl="0">
              <a:spcBef>
                <a:spcPts val="2664"/>
              </a:spcBef>
              <a:spcAft>
                <a:spcPts val="0"/>
              </a:spcAft>
              <a:buClr>
                <a:schemeClr val="dk1"/>
              </a:buClr>
              <a:buSzPts val="13320"/>
              <a:buFont typeface="Arial"/>
              <a:buChar char="–"/>
              <a:defRPr sz="13320" b="0" i="0" u="none" strike="noStrike" cap="none">
                <a:solidFill>
                  <a:schemeClr val="dk1"/>
                </a:solidFill>
                <a:latin typeface="Arial"/>
                <a:ea typeface="Arial"/>
                <a:cs typeface="Arial"/>
                <a:sym typeface="Arial"/>
              </a:defRPr>
            </a:lvl2pPr>
            <a:lvl3pPr marL="1371600" marR="0" lvl="2" indent="-929639" algn="l" rtl="0">
              <a:spcBef>
                <a:spcPts val="2208"/>
              </a:spcBef>
              <a:spcAft>
                <a:spcPts val="0"/>
              </a:spcAft>
              <a:buClr>
                <a:schemeClr val="dk1"/>
              </a:buClr>
              <a:buSzPts val="11040"/>
              <a:buFont typeface="Arial"/>
              <a:buChar char="•"/>
              <a:defRPr sz="11040" b="0" i="0" u="none" strike="noStrike" cap="none">
                <a:solidFill>
                  <a:schemeClr val="dk1"/>
                </a:solidFill>
                <a:latin typeface="Arial"/>
                <a:ea typeface="Arial"/>
                <a:cs typeface="Arial"/>
                <a:sym typeface="Arial"/>
              </a:defRPr>
            </a:lvl3pPr>
            <a:lvl4pPr marL="1828800" marR="0" lvl="3"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4pPr>
            <a:lvl5pPr marL="2286000" marR="0" lvl="4"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5pPr>
            <a:lvl6pPr marL="2743200" marR="0" lvl="5"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6pPr>
            <a:lvl7pPr marL="3200400" marR="0" lvl="6"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7pPr>
            <a:lvl8pPr marL="3657600" marR="0" lvl="7"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8pPr>
            <a:lvl9pPr marL="4114800" marR="0" lvl="8" indent="-807720" algn="l" rtl="0">
              <a:spcBef>
                <a:spcPts val="1824"/>
              </a:spcBef>
              <a:spcAft>
                <a:spcPts val="0"/>
              </a:spcAft>
              <a:buClr>
                <a:schemeClr val="dk1"/>
              </a:buClr>
              <a:buSzPts val="9120"/>
              <a:buFont typeface="Arial"/>
              <a:buChar char="»"/>
              <a:defRPr sz="9120" b="0" i="0" u="none" strike="noStrike" cap="none">
                <a:solidFill>
                  <a:schemeClr val="dk1"/>
                </a:solidFill>
                <a:latin typeface="Arial"/>
                <a:ea typeface="Arial"/>
                <a:cs typeface="Arial"/>
                <a:sym typeface="Arial"/>
              </a:defRPr>
            </a:lvl9pPr>
          </a:lstStyle>
          <a:p>
            <a:endParaRPr/>
          </a:p>
        </p:txBody>
      </p:sp>
      <p:sp>
        <p:nvSpPr>
          <p:cNvPr id="12" name="Google Shape;12;p2"/>
          <p:cNvSpPr txBox="1">
            <a:spLocks noGrp="1"/>
          </p:cNvSpPr>
          <p:nvPr>
            <p:ph type="dt" idx="10"/>
          </p:nvPr>
        </p:nvSpPr>
        <p:spPr>
          <a:xfrm>
            <a:off x="2186940" y="30007559"/>
            <a:ext cx="10256520" cy="2286000"/>
          </a:xfrm>
          <a:prstGeom prst="rect">
            <a:avLst/>
          </a:prstGeom>
          <a:noFill/>
          <a:ln>
            <a:noFill/>
          </a:ln>
        </p:spPr>
        <p:txBody>
          <a:bodyPr spcFirstLastPara="1" wrap="square" lIns="365700" tIns="182850" rIns="365700" bIns="182850" anchor="t" anchorCtr="0">
            <a:noAutofit/>
          </a:bodyPr>
          <a:lstStyle>
            <a:lvl1pPr marR="0" lvl="0" algn="l" rtl="0">
              <a:spcBef>
                <a:spcPts val="0"/>
              </a:spcBef>
              <a:spcAft>
                <a:spcPts val="0"/>
              </a:spcAft>
              <a:buSzPts val="1400"/>
              <a:buNone/>
              <a:defRPr sz="636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13" name="Google Shape;13;p2"/>
          <p:cNvSpPr txBox="1">
            <a:spLocks noGrp="1"/>
          </p:cNvSpPr>
          <p:nvPr>
            <p:ph type="ftr" idx="11"/>
          </p:nvPr>
        </p:nvSpPr>
        <p:spPr>
          <a:xfrm>
            <a:off x="14988541" y="30007559"/>
            <a:ext cx="13914120" cy="2286000"/>
          </a:xfrm>
          <a:prstGeom prst="rect">
            <a:avLst/>
          </a:prstGeom>
          <a:noFill/>
          <a:ln>
            <a:noFill/>
          </a:ln>
        </p:spPr>
        <p:txBody>
          <a:bodyPr spcFirstLastPara="1" wrap="square" lIns="365700" tIns="182850" rIns="365700" bIns="182850" anchor="t" anchorCtr="0">
            <a:noAutofit/>
          </a:bodyPr>
          <a:lstStyle>
            <a:lvl1pPr marR="0" lvl="0" algn="ctr" rtl="0">
              <a:spcBef>
                <a:spcPts val="0"/>
              </a:spcBef>
              <a:spcAft>
                <a:spcPts val="0"/>
              </a:spcAft>
              <a:buSzPts val="1400"/>
              <a:buNone/>
              <a:defRPr sz="636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828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828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828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828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828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828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828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828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sldNum" idx="12"/>
          </p:nvPr>
        </p:nvSpPr>
        <p:spPr>
          <a:xfrm>
            <a:off x="31447741" y="30007559"/>
            <a:ext cx="10256520" cy="2286000"/>
          </a:xfrm>
          <a:prstGeom prst="rect">
            <a:avLst/>
          </a:prstGeom>
          <a:noFill/>
          <a:ln>
            <a:noFill/>
          </a:ln>
        </p:spPr>
        <p:txBody>
          <a:bodyPr spcFirstLastPara="1" wrap="square" lIns="365700" tIns="182850" rIns="365700" bIns="182850" anchor="t" anchorCtr="0">
            <a:noAutofit/>
          </a:bodyPr>
          <a:lstStyle>
            <a:lvl1pPr marL="0" marR="0" lvl="0" indent="0" algn="r" rtl="0">
              <a:spcBef>
                <a:spcPts val="0"/>
              </a:spcBef>
              <a:spcAft>
                <a:spcPts val="0"/>
              </a:spcAft>
              <a:buNone/>
              <a:defRPr sz="636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636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636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636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636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636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636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636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636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audio" Target="../media/media1.m4a"/><Relationship Id="rId16" Type="http://schemas.openxmlformats.org/officeDocument/2006/relationships/image" Target="../media/image12.png"/><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7.jpg"/><Relationship Id="rId5" Type="http://schemas.openxmlformats.org/officeDocument/2006/relationships/image" Target="../media/image1.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5">
            <a:alphaModFix/>
          </a:blip>
          <a:srcRect/>
          <a:stretch/>
        </p:blipFill>
        <p:spPr>
          <a:xfrm>
            <a:off x="0" y="475"/>
            <a:ext cx="12618726" cy="3293275"/>
          </a:xfrm>
          <a:prstGeom prst="rect">
            <a:avLst/>
          </a:prstGeom>
          <a:noFill/>
          <a:ln>
            <a:noFill/>
          </a:ln>
        </p:spPr>
      </p:pic>
      <p:sp>
        <p:nvSpPr>
          <p:cNvPr id="90" name="Google Shape;90;p1"/>
          <p:cNvSpPr/>
          <p:nvPr/>
        </p:nvSpPr>
        <p:spPr>
          <a:xfrm>
            <a:off x="12725400" y="0"/>
            <a:ext cx="19659600" cy="3276600"/>
          </a:xfrm>
          <a:prstGeom prst="rect">
            <a:avLst/>
          </a:prstGeom>
          <a:solidFill>
            <a:srgbClr val="D9D9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4249400" y="533400"/>
            <a:ext cx="15925800" cy="144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a:t>FSAE Carbon Fiber Chassis</a:t>
            </a:r>
            <a:endParaRPr sz="7200"/>
          </a:p>
        </p:txBody>
      </p:sp>
      <p:sp>
        <p:nvSpPr>
          <p:cNvPr id="92" name="Google Shape;92;p1"/>
          <p:cNvSpPr txBox="1"/>
          <p:nvPr/>
        </p:nvSpPr>
        <p:spPr>
          <a:xfrm>
            <a:off x="16383000" y="1676400"/>
            <a:ext cx="11963400" cy="137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a:t>Team: Daniel Kiesz and Peter Enzor</a:t>
            </a:r>
            <a:endParaRPr sz="4800"/>
          </a:p>
          <a:p>
            <a:pPr marL="0" lvl="0" indent="0" algn="ctr" rtl="0">
              <a:spcBef>
                <a:spcPts val="0"/>
              </a:spcBef>
              <a:spcAft>
                <a:spcPts val="0"/>
              </a:spcAft>
              <a:buNone/>
            </a:pPr>
            <a:r>
              <a:rPr lang="en-US" sz="4800"/>
              <a:t>Mentor: Charles Jenckes</a:t>
            </a:r>
            <a:endParaRPr sz="4800"/>
          </a:p>
        </p:txBody>
      </p:sp>
      <p:pic>
        <p:nvPicPr>
          <p:cNvPr id="93" name="Google Shape;93;p1"/>
          <p:cNvPicPr preferRelativeResize="0"/>
          <p:nvPr/>
        </p:nvPicPr>
        <p:blipFill>
          <a:blip r:embed="rId6">
            <a:alphaModFix/>
          </a:blip>
          <a:stretch>
            <a:fillRect/>
          </a:stretch>
        </p:blipFill>
        <p:spPr>
          <a:xfrm>
            <a:off x="32918400" y="-609600"/>
            <a:ext cx="10668001" cy="5105400"/>
          </a:xfrm>
          <a:prstGeom prst="rect">
            <a:avLst/>
          </a:prstGeom>
          <a:noFill/>
          <a:ln>
            <a:noFill/>
          </a:ln>
        </p:spPr>
      </p:pic>
      <p:sp>
        <p:nvSpPr>
          <p:cNvPr id="94" name="Google Shape;94;p1"/>
          <p:cNvSpPr txBox="1"/>
          <p:nvPr/>
        </p:nvSpPr>
        <p:spPr>
          <a:xfrm>
            <a:off x="2971800" y="4038600"/>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Project Objective</a:t>
            </a:r>
            <a:endParaRPr sz="4800" b="1"/>
          </a:p>
        </p:txBody>
      </p:sp>
      <p:sp>
        <p:nvSpPr>
          <p:cNvPr id="95" name="Google Shape;95;p1"/>
          <p:cNvSpPr txBox="1"/>
          <p:nvPr/>
        </p:nvSpPr>
        <p:spPr>
          <a:xfrm>
            <a:off x="2286000" y="5181600"/>
            <a:ext cx="9220200" cy="396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2400">
                <a:solidFill>
                  <a:schemeClr val="dk1"/>
                </a:solidFill>
              </a:rPr>
              <a:t>The objective of the project is to design, build, and test a carbon fiber chassis for both a Formula SAE car and a Formula SAE Electric car with a wheelbase of 1.525  meters. The design includes CAD modeling, drawings, and FEA of the chassis design. Formula SAE rules also require material testing of the composite used, to determine material stiffness for engineering calculations and modeling. Construction of the chassis includes composite tool design and chassis layup. After construction, the chassis will be tested for correlation to the FE model.</a:t>
            </a:r>
            <a:endParaRPr sz="2400">
              <a:solidFill>
                <a:schemeClr val="dk1"/>
              </a:solidFill>
            </a:endParaRPr>
          </a:p>
          <a:p>
            <a:pPr marL="0" lvl="0" indent="0" algn="l" rtl="0">
              <a:spcBef>
                <a:spcPts val="1200"/>
              </a:spcBef>
              <a:spcAft>
                <a:spcPts val="0"/>
              </a:spcAft>
              <a:buNone/>
            </a:pPr>
            <a:endParaRPr/>
          </a:p>
        </p:txBody>
      </p:sp>
      <p:sp>
        <p:nvSpPr>
          <p:cNvPr id="96" name="Google Shape;96;p1"/>
          <p:cNvSpPr txBox="1"/>
          <p:nvPr/>
        </p:nvSpPr>
        <p:spPr>
          <a:xfrm>
            <a:off x="2971800" y="10210800"/>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Project Requirements</a:t>
            </a:r>
            <a:endParaRPr sz="4800" b="1"/>
          </a:p>
        </p:txBody>
      </p:sp>
      <p:sp>
        <p:nvSpPr>
          <p:cNvPr id="97" name="Google Shape;97;p1"/>
          <p:cNvSpPr txBox="1"/>
          <p:nvPr/>
        </p:nvSpPr>
        <p:spPr>
          <a:xfrm>
            <a:off x="2286000" y="11430000"/>
            <a:ext cx="9372600" cy="4495800"/>
          </a:xfrm>
          <a:prstGeom prst="rect">
            <a:avLst/>
          </a:prstGeom>
          <a:noFill/>
          <a:ln>
            <a:noFill/>
          </a:ln>
        </p:spPr>
        <p:txBody>
          <a:bodyPr spcFirstLastPara="1" wrap="square" lIns="91425" tIns="91425" rIns="91425" bIns="91425" anchor="t" anchorCtr="0">
            <a:noAutofit/>
          </a:bodyPr>
          <a:lstStyle/>
          <a:p>
            <a:pPr marL="457200" lvl="0" indent="-381000" algn="l" rtl="0">
              <a:lnSpc>
                <a:spcPct val="150000"/>
              </a:lnSpc>
              <a:spcBef>
                <a:spcPts val="1200"/>
              </a:spcBef>
              <a:spcAft>
                <a:spcPts val="0"/>
              </a:spcAft>
              <a:buClr>
                <a:schemeClr val="dk1"/>
              </a:buClr>
              <a:buSzPts val="2400"/>
              <a:buChar char="●"/>
            </a:pPr>
            <a:r>
              <a:rPr lang="en-US" sz="2400">
                <a:solidFill>
                  <a:schemeClr val="dk1"/>
                </a:solidFill>
              </a:rPr>
              <a:t>PS1: As close to a 1.525 meter wheelbase as possible</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PS2: Highest possible strength to weight ratio based on FSAE 2020 load rules</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PS3: Monocoque loading meets FSAE rules 2020 - F.7.9.1</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PS4: Composite material meets FSAE rules 2020 - F.4 </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PS5: Rear steel subframes meeting FSAE rules 2020 - F.3</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PS6: Chassis meets all FSAE 2020 rules</a:t>
            </a:r>
            <a:endParaRPr sz="2400">
              <a:solidFill>
                <a:schemeClr val="dk1"/>
              </a:solidFill>
            </a:endParaRPr>
          </a:p>
          <a:p>
            <a:pPr marL="457200" lvl="0" indent="-381000" algn="l" rtl="0">
              <a:lnSpc>
                <a:spcPct val="150000"/>
              </a:lnSpc>
              <a:spcBef>
                <a:spcPts val="0"/>
              </a:spcBef>
              <a:spcAft>
                <a:spcPts val="0"/>
              </a:spcAft>
              <a:buClr>
                <a:schemeClr val="dk1"/>
              </a:buClr>
              <a:buSzPts val="2400"/>
              <a:buChar char="●"/>
            </a:pPr>
            <a:r>
              <a:rPr lang="en-US" sz="2400">
                <a:solidFill>
                  <a:schemeClr val="dk1"/>
                </a:solidFill>
              </a:rPr>
              <a:t>PS7: Structural Equivalency Spreadsheet is approved</a:t>
            </a:r>
            <a:endParaRPr sz="2400">
              <a:solidFill>
                <a:schemeClr val="dk1"/>
              </a:solidFill>
            </a:endParaRPr>
          </a:p>
        </p:txBody>
      </p:sp>
      <p:sp>
        <p:nvSpPr>
          <p:cNvPr id="98" name="Google Shape;98;p1"/>
          <p:cNvSpPr txBox="1"/>
          <p:nvPr/>
        </p:nvSpPr>
        <p:spPr>
          <a:xfrm>
            <a:off x="34564325" y="4038600"/>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Testing</a:t>
            </a:r>
            <a:endParaRPr sz="4800" b="1"/>
          </a:p>
        </p:txBody>
      </p:sp>
      <p:sp>
        <p:nvSpPr>
          <p:cNvPr id="99" name="Google Shape;99;p1"/>
          <p:cNvSpPr txBox="1"/>
          <p:nvPr/>
        </p:nvSpPr>
        <p:spPr>
          <a:xfrm>
            <a:off x="3048963" y="17038325"/>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Chassis Components</a:t>
            </a:r>
            <a:endParaRPr sz="4800" b="1"/>
          </a:p>
        </p:txBody>
      </p:sp>
      <p:sp>
        <p:nvSpPr>
          <p:cNvPr id="100" name="Google Shape;100;p1"/>
          <p:cNvSpPr txBox="1"/>
          <p:nvPr/>
        </p:nvSpPr>
        <p:spPr>
          <a:xfrm>
            <a:off x="18410875" y="4038600"/>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Electric Subframe</a:t>
            </a:r>
            <a:endParaRPr sz="4800" b="1"/>
          </a:p>
        </p:txBody>
      </p:sp>
      <p:sp>
        <p:nvSpPr>
          <p:cNvPr id="101" name="Google Shape;101;p1"/>
          <p:cNvSpPr txBox="1"/>
          <p:nvPr/>
        </p:nvSpPr>
        <p:spPr>
          <a:xfrm>
            <a:off x="18653963" y="17038325"/>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Monocoque</a:t>
            </a:r>
            <a:endParaRPr sz="4800" b="1"/>
          </a:p>
        </p:txBody>
      </p:sp>
      <p:sp>
        <p:nvSpPr>
          <p:cNvPr id="102" name="Google Shape;102;p1"/>
          <p:cNvSpPr txBox="1"/>
          <p:nvPr/>
        </p:nvSpPr>
        <p:spPr>
          <a:xfrm>
            <a:off x="2233600" y="23865850"/>
            <a:ext cx="93726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Internal Combustion Subframe</a:t>
            </a:r>
            <a:endParaRPr sz="4800" b="1"/>
          </a:p>
        </p:txBody>
      </p:sp>
      <p:pic>
        <p:nvPicPr>
          <p:cNvPr id="103" name="Google Shape;103;p1"/>
          <p:cNvPicPr preferRelativeResize="0"/>
          <p:nvPr/>
        </p:nvPicPr>
        <p:blipFill rotWithShape="1">
          <a:blip r:embed="rId7">
            <a:alphaModFix/>
          </a:blip>
          <a:srcRect l="24606" t="47459" r="24626" b="7568"/>
          <a:stretch/>
        </p:blipFill>
        <p:spPr>
          <a:xfrm>
            <a:off x="23545800" y="5751225"/>
            <a:ext cx="8153399" cy="5595663"/>
          </a:xfrm>
          <a:prstGeom prst="rect">
            <a:avLst/>
          </a:prstGeom>
          <a:noFill/>
          <a:ln>
            <a:noFill/>
          </a:ln>
        </p:spPr>
      </p:pic>
      <p:sp>
        <p:nvSpPr>
          <p:cNvPr id="104" name="Google Shape;104;p1"/>
          <p:cNvSpPr/>
          <p:nvPr/>
        </p:nvSpPr>
        <p:spPr>
          <a:xfrm>
            <a:off x="23838678" y="7218966"/>
            <a:ext cx="1187919" cy="1479844"/>
          </a:xfrm>
          <a:custGeom>
            <a:avLst/>
            <a:gdLst/>
            <a:ahLst/>
            <a:cxnLst/>
            <a:rect l="l" t="t" r="r" b="b"/>
            <a:pathLst>
              <a:path w="21883" h="27915" extrusionOk="0">
                <a:moveTo>
                  <a:pt x="19994" y="1894"/>
                </a:moveTo>
                <a:cubicBezTo>
                  <a:pt x="14279" y="1894"/>
                  <a:pt x="6890" y="-2147"/>
                  <a:pt x="2849" y="1894"/>
                </a:cubicBezTo>
                <a:cubicBezTo>
                  <a:pt x="-3309" y="8052"/>
                  <a:pt x="2025" y="23180"/>
                  <a:pt x="9814" y="27076"/>
                </a:cubicBezTo>
                <a:cubicBezTo>
                  <a:pt x="12215" y="28277"/>
                  <a:pt x="15617" y="28029"/>
                  <a:pt x="17851" y="26540"/>
                </a:cubicBezTo>
                <a:cubicBezTo>
                  <a:pt x="19076" y="25723"/>
                  <a:pt x="18376" y="23621"/>
                  <a:pt x="18923" y="22254"/>
                </a:cubicBezTo>
                <a:cubicBezTo>
                  <a:pt x="21578" y="15612"/>
                  <a:pt x="24251" y="4017"/>
                  <a:pt x="17851" y="823"/>
                </a:cubicBezTo>
              </a:path>
            </a:pathLst>
          </a:custGeom>
          <a:noFill/>
          <a:ln w="76200" cap="flat" cmpd="sng">
            <a:solidFill>
              <a:srgbClr val="0000FF"/>
            </a:solidFill>
            <a:prstDash val="solid"/>
            <a:round/>
            <a:headEnd type="none" w="med" len="med"/>
            <a:tailEnd type="none" w="med" len="med"/>
          </a:ln>
        </p:spPr>
      </p:sp>
      <p:sp>
        <p:nvSpPr>
          <p:cNvPr id="105" name="Google Shape;105;p1"/>
          <p:cNvSpPr/>
          <p:nvPr/>
        </p:nvSpPr>
        <p:spPr>
          <a:xfrm>
            <a:off x="30266140" y="7361377"/>
            <a:ext cx="1153231" cy="1195061"/>
          </a:xfrm>
          <a:custGeom>
            <a:avLst/>
            <a:gdLst/>
            <a:ahLst/>
            <a:cxnLst/>
            <a:rect l="l" t="t" r="r" b="b"/>
            <a:pathLst>
              <a:path w="21244" h="22543" extrusionOk="0">
                <a:moveTo>
                  <a:pt x="11425" y="0"/>
                </a:moveTo>
                <a:cubicBezTo>
                  <a:pt x="9100" y="332"/>
                  <a:pt x="6122" y="-588"/>
                  <a:pt x="4460" y="1072"/>
                </a:cubicBezTo>
                <a:cubicBezTo>
                  <a:pt x="966" y="4564"/>
                  <a:pt x="-1496" y="11429"/>
                  <a:pt x="1245" y="15538"/>
                </a:cubicBezTo>
                <a:cubicBezTo>
                  <a:pt x="4083" y="19793"/>
                  <a:pt x="10427" y="23865"/>
                  <a:pt x="15176" y="21967"/>
                </a:cubicBezTo>
                <a:cubicBezTo>
                  <a:pt x="20901" y="19678"/>
                  <a:pt x="23521" y="7170"/>
                  <a:pt x="18390" y="3751"/>
                </a:cubicBezTo>
                <a:cubicBezTo>
                  <a:pt x="16040" y="2185"/>
                  <a:pt x="12880" y="2334"/>
                  <a:pt x="10354" y="1072"/>
                </a:cubicBezTo>
              </a:path>
            </a:pathLst>
          </a:custGeom>
          <a:noFill/>
          <a:ln w="76200" cap="flat" cmpd="sng">
            <a:solidFill>
              <a:srgbClr val="0000FF"/>
            </a:solidFill>
            <a:prstDash val="solid"/>
            <a:round/>
            <a:headEnd type="none" w="med" len="med"/>
            <a:tailEnd type="none" w="med" len="med"/>
          </a:ln>
        </p:spPr>
      </p:sp>
      <p:sp>
        <p:nvSpPr>
          <p:cNvPr id="106" name="Google Shape;106;p1"/>
          <p:cNvSpPr/>
          <p:nvPr/>
        </p:nvSpPr>
        <p:spPr>
          <a:xfrm>
            <a:off x="28832062" y="6114798"/>
            <a:ext cx="2867117" cy="5112526"/>
          </a:xfrm>
          <a:custGeom>
            <a:avLst/>
            <a:gdLst/>
            <a:ahLst/>
            <a:cxnLst/>
            <a:rect l="l" t="t" r="r" b="b"/>
            <a:pathLst>
              <a:path w="52816" h="96440" extrusionOk="0">
                <a:moveTo>
                  <a:pt x="22710" y="0"/>
                </a:moveTo>
                <a:cubicBezTo>
                  <a:pt x="17382" y="0"/>
                  <a:pt x="11680" y="5011"/>
                  <a:pt x="10387" y="10180"/>
                </a:cubicBezTo>
                <a:cubicBezTo>
                  <a:pt x="8951" y="15921"/>
                  <a:pt x="10216" y="22119"/>
                  <a:pt x="8780" y="27860"/>
                </a:cubicBezTo>
                <a:cubicBezTo>
                  <a:pt x="5678" y="40263"/>
                  <a:pt x="-2358" y="52961"/>
                  <a:pt x="743" y="65365"/>
                </a:cubicBezTo>
                <a:cubicBezTo>
                  <a:pt x="3361" y="75837"/>
                  <a:pt x="-943" y="96440"/>
                  <a:pt x="9851" y="96440"/>
                </a:cubicBezTo>
                <a:cubicBezTo>
                  <a:pt x="14171" y="96440"/>
                  <a:pt x="14349" y="89053"/>
                  <a:pt x="16281" y="85189"/>
                </a:cubicBezTo>
                <a:cubicBezTo>
                  <a:pt x="19749" y="78254"/>
                  <a:pt x="23231" y="71281"/>
                  <a:pt x="27532" y="64829"/>
                </a:cubicBezTo>
                <a:cubicBezTo>
                  <a:pt x="36366" y="51576"/>
                  <a:pt x="47264" y="38888"/>
                  <a:pt x="51642" y="23574"/>
                </a:cubicBezTo>
                <a:cubicBezTo>
                  <a:pt x="52624" y="20140"/>
                  <a:pt x="53623" y="15830"/>
                  <a:pt x="51642" y="12858"/>
                </a:cubicBezTo>
                <a:cubicBezTo>
                  <a:pt x="46010" y="4408"/>
                  <a:pt x="32863" y="5080"/>
                  <a:pt x="23782" y="535"/>
                </a:cubicBezTo>
              </a:path>
            </a:pathLst>
          </a:custGeom>
          <a:noFill/>
          <a:ln w="76200" cap="flat" cmpd="sng">
            <a:solidFill>
              <a:srgbClr val="FF0000"/>
            </a:solidFill>
            <a:prstDash val="solid"/>
            <a:round/>
            <a:headEnd type="none" w="med" len="med"/>
            <a:tailEnd type="none" w="med" len="med"/>
          </a:ln>
        </p:spPr>
      </p:sp>
      <p:sp>
        <p:nvSpPr>
          <p:cNvPr id="107" name="Google Shape;107;p1"/>
          <p:cNvSpPr/>
          <p:nvPr/>
        </p:nvSpPr>
        <p:spPr>
          <a:xfrm>
            <a:off x="23691219" y="6285663"/>
            <a:ext cx="3343305" cy="5089412"/>
          </a:xfrm>
          <a:custGeom>
            <a:avLst/>
            <a:gdLst/>
            <a:ahLst/>
            <a:cxnLst/>
            <a:rect l="l" t="t" r="r" b="b"/>
            <a:pathLst>
              <a:path w="61588" h="96004" extrusionOk="0">
                <a:moveTo>
                  <a:pt x="29727" y="0"/>
                </a:moveTo>
                <a:cubicBezTo>
                  <a:pt x="22441" y="5463"/>
                  <a:pt x="11520" y="5348"/>
                  <a:pt x="5081" y="11787"/>
                </a:cubicBezTo>
                <a:cubicBezTo>
                  <a:pt x="201" y="16667"/>
                  <a:pt x="-1231" y="25739"/>
                  <a:pt x="1331" y="32147"/>
                </a:cubicBezTo>
                <a:cubicBezTo>
                  <a:pt x="4630" y="40400"/>
                  <a:pt x="7533" y="48844"/>
                  <a:pt x="11510" y="56793"/>
                </a:cubicBezTo>
                <a:cubicBezTo>
                  <a:pt x="16369" y="66506"/>
                  <a:pt x="25859" y="73317"/>
                  <a:pt x="34549" y="79831"/>
                </a:cubicBezTo>
                <a:cubicBezTo>
                  <a:pt x="38611" y="82876"/>
                  <a:pt x="40338" y="88315"/>
                  <a:pt x="44193" y="91619"/>
                </a:cubicBezTo>
                <a:cubicBezTo>
                  <a:pt x="48451" y="95268"/>
                  <a:pt x="56315" y="97662"/>
                  <a:pt x="60802" y="94298"/>
                </a:cubicBezTo>
                <a:cubicBezTo>
                  <a:pt x="62523" y="93008"/>
                  <a:pt x="60788" y="89954"/>
                  <a:pt x="60266" y="87868"/>
                </a:cubicBezTo>
                <a:cubicBezTo>
                  <a:pt x="59046" y="82989"/>
                  <a:pt x="60640" y="77489"/>
                  <a:pt x="58659" y="72866"/>
                </a:cubicBezTo>
                <a:cubicBezTo>
                  <a:pt x="56005" y="66671"/>
                  <a:pt x="50958" y="61748"/>
                  <a:pt x="47943" y="55721"/>
                </a:cubicBezTo>
                <a:cubicBezTo>
                  <a:pt x="44424" y="48686"/>
                  <a:pt x="48416" y="39860"/>
                  <a:pt x="46872" y="32147"/>
                </a:cubicBezTo>
                <a:cubicBezTo>
                  <a:pt x="44921" y="22400"/>
                  <a:pt x="44793" y="10779"/>
                  <a:pt x="37764" y="3750"/>
                </a:cubicBezTo>
                <a:cubicBezTo>
                  <a:pt x="34960" y="946"/>
                  <a:pt x="29942" y="2143"/>
                  <a:pt x="25976" y="2143"/>
                </a:cubicBezTo>
              </a:path>
            </a:pathLst>
          </a:custGeom>
          <a:noFill/>
          <a:ln w="76200" cap="flat" cmpd="sng">
            <a:solidFill>
              <a:srgbClr val="FF0000"/>
            </a:solidFill>
            <a:prstDash val="solid"/>
            <a:round/>
            <a:headEnd type="none" w="med" len="med"/>
            <a:tailEnd type="none" w="med" len="med"/>
          </a:ln>
        </p:spPr>
      </p:sp>
      <p:sp>
        <p:nvSpPr>
          <p:cNvPr id="108" name="Google Shape;108;p1"/>
          <p:cNvSpPr txBox="1"/>
          <p:nvPr/>
        </p:nvSpPr>
        <p:spPr>
          <a:xfrm>
            <a:off x="26102393" y="7020123"/>
            <a:ext cx="3040200" cy="9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FF0000"/>
                </a:solidFill>
                <a:latin typeface="Calibri"/>
                <a:ea typeface="Calibri"/>
                <a:cs typeface="Calibri"/>
                <a:sym typeface="Calibri"/>
              </a:rPr>
              <a:t>Accumulator</a:t>
            </a:r>
            <a:endParaRPr sz="3000" b="1">
              <a:solidFill>
                <a:srgbClr val="FF0000"/>
              </a:solidFill>
              <a:latin typeface="Calibri"/>
              <a:ea typeface="Calibri"/>
              <a:cs typeface="Calibri"/>
              <a:sym typeface="Calibri"/>
            </a:endParaRPr>
          </a:p>
        </p:txBody>
      </p:sp>
      <p:sp>
        <p:nvSpPr>
          <p:cNvPr id="109" name="Google Shape;109;p1"/>
          <p:cNvSpPr txBox="1"/>
          <p:nvPr/>
        </p:nvSpPr>
        <p:spPr>
          <a:xfrm>
            <a:off x="33772313" y="23932800"/>
            <a:ext cx="7620000" cy="1066800"/>
          </a:xfrm>
          <a:prstGeom prst="rect">
            <a:avLst/>
          </a:prstGeom>
          <a:solidFill>
            <a:srgbClr val="B7B7B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800" b="1"/>
              <a:t>Fall 2020 Project Plan</a:t>
            </a:r>
            <a:endParaRPr sz="4800" b="1"/>
          </a:p>
        </p:txBody>
      </p:sp>
      <p:pic>
        <p:nvPicPr>
          <p:cNvPr id="110" name="Google Shape;110;p1"/>
          <p:cNvPicPr preferRelativeResize="0"/>
          <p:nvPr/>
        </p:nvPicPr>
        <p:blipFill>
          <a:blip r:embed="rId8">
            <a:alphaModFix/>
          </a:blip>
          <a:stretch>
            <a:fillRect/>
          </a:stretch>
        </p:blipFill>
        <p:spPr>
          <a:xfrm>
            <a:off x="12997950" y="6028772"/>
            <a:ext cx="8141699" cy="5148440"/>
          </a:xfrm>
          <a:prstGeom prst="rect">
            <a:avLst/>
          </a:prstGeom>
          <a:noFill/>
          <a:ln>
            <a:noFill/>
          </a:ln>
        </p:spPr>
      </p:pic>
      <p:sp>
        <p:nvSpPr>
          <p:cNvPr id="111" name="Google Shape;111;p1"/>
          <p:cNvSpPr txBox="1"/>
          <p:nvPr/>
        </p:nvSpPr>
        <p:spPr>
          <a:xfrm>
            <a:off x="23241000" y="12020888"/>
            <a:ext cx="8915400" cy="47244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Our approach to developing the new subframe was to manipulate the current IC subframe</a:t>
            </a:r>
            <a:endParaRPr sz="2400"/>
          </a:p>
          <a:p>
            <a:pPr marL="457200" lvl="0" indent="-381000" algn="l" rtl="0">
              <a:spcBef>
                <a:spcPts val="0"/>
              </a:spcBef>
              <a:spcAft>
                <a:spcPts val="0"/>
              </a:spcAft>
              <a:buSzPts val="2400"/>
              <a:buChar char="●"/>
            </a:pPr>
            <a:r>
              <a:rPr lang="en-US" sz="2400"/>
              <a:t> Moved the straight rails that the engine was mounted to out to become suspension pick-up points (seen circled in blue). </a:t>
            </a:r>
            <a:endParaRPr sz="2400"/>
          </a:p>
          <a:p>
            <a:pPr marL="457200" lvl="0" indent="-381000" algn="l" rtl="0">
              <a:spcBef>
                <a:spcPts val="0"/>
              </a:spcBef>
              <a:spcAft>
                <a:spcPts val="0"/>
              </a:spcAft>
              <a:buSzPts val="2400"/>
              <a:buChar char="●"/>
            </a:pPr>
            <a:r>
              <a:rPr lang="en-US" sz="2400"/>
              <a:t>Slightly widened the upper subframe but not the track of the vehicle ( circled in red)</a:t>
            </a:r>
            <a:endParaRPr sz="2400"/>
          </a:p>
          <a:p>
            <a:pPr marL="457200" lvl="0" indent="-381000" algn="l" rtl="0">
              <a:spcBef>
                <a:spcPts val="0"/>
              </a:spcBef>
              <a:spcAft>
                <a:spcPts val="0"/>
              </a:spcAft>
              <a:buSzPts val="2400"/>
              <a:buChar char="●"/>
            </a:pPr>
            <a:r>
              <a:rPr lang="en-US" sz="2400"/>
              <a:t>The accumulator can fit where it needs to be and be mounted to the front and rear triangulation bars.</a:t>
            </a:r>
            <a:endParaRPr sz="2400"/>
          </a:p>
        </p:txBody>
      </p:sp>
      <p:pic>
        <p:nvPicPr>
          <p:cNvPr id="112" name="Google Shape;112;p1"/>
          <p:cNvPicPr preferRelativeResize="0"/>
          <p:nvPr/>
        </p:nvPicPr>
        <p:blipFill rotWithShape="1">
          <a:blip r:embed="rId9">
            <a:alphaModFix/>
          </a:blip>
          <a:srcRect/>
          <a:stretch/>
        </p:blipFill>
        <p:spPr>
          <a:xfrm>
            <a:off x="39119550" y="5569350"/>
            <a:ext cx="4466850" cy="2249802"/>
          </a:xfrm>
          <a:prstGeom prst="rect">
            <a:avLst/>
          </a:prstGeom>
          <a:noFill/>
          <a:ln>
            <a:noFill/>
          </a:ln>
        </p:spPr>
      </p:pic>
      <p:pic>
        <p:nvPicPr>
          <p:cNvPr id="113" name="Google Shape;113;p1"/>
          <p:cNvPicPr preferRelativeResize="0"/>
          <p:nvPr/>
        </p:nvPicPr>
        <p:blipFill rotWithShape="1">
          <a:blip r:embed="rId10">
            <a:alphaModFix/>
          </a:blip>
          <a:srcRect/>
          <a:stretch/>
        </p:blipFill>
        <p:spPr>
          <a:xfrm>
            <a:off x="39119551" y="8283100"/>
            <a:ext cx="4466850" cy="2249801"/>
          </a:xfrm>
          <a:prstGeom prst="rect">
            <a:avLst/>
          </a:prstGeom>
          <a:noFill/>
          <a:ln>
            <a:noFill/>
          </a:ln>
        </p:spPr>
      </p:pic>
      <p:pic>
        <p:nvPicPr>
          <p:cNvPr id="114" name="Google Shape;114;p1"/>
          <p:cNvPicPr preferRelativeResize="0"/>
          <p:nvPr/>
        </p:nvPicPr>
        <p:blipFill>
          <a:blip r:embed="rId11">
            <a:alphaModFix/>
          </a:blip>
          <a:stretch>
            <a:fillRect/>
          </a:stretch>
        </p:blipFill>
        <p:spPr>
          <a:xfrm>
            <a:off x="39565975" y="10823075"/>
            <a:ext cx="3601599" cy="5089402"/>
          </a:xfrm>
          <a:prstGeom prst="rect">
            <a:avLst/>
          </a:prstGeom>
          <a:noFill/>
          <a:ln>
            <a:noFill/>
          </a:ln>
        </p:spPr>
      </p:pic>
      <p:sp>
        <p:nvSpPr>
          <p:cNvPr id="115" name="Google Shape;115;p1"/>
          <p:cNvSpPr txBox="1"/>
          <p:nvPr/>
        </p:nvSpPr>
        <p:spPr>
          <a:xfrm>
            <a:off x="2667000" y="18440400"/>
            <a:ext cx="8458200" cy="381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16" name="Google Shape;116;p1"/>
          <p:cNvPicPr preferRelativeResize="0"/>
          <p:nvPr/>
        </p:nvPicPr>
        <p:blipFill>
          <a:blip r:embed="rId12">
            <a:alphaModFix/>
          </a:blip>
          <a:stretch>
            <a:fillRect/>
          </a:stretch>
        </p:blipFill>
        <p:spPr>
          <a:xfrm>
            <a:off x="2194550" y="25412700"/>
            <a:ext cx="4778701" cy="4503005"/>
          </a:xfrm>
          <a:prstGeom prst="rect">
            <a:avLst/>
          </a:prstGeom>
          <a:noFill/>
          <a:ln>
            <a:noFill/>
          </a:ln>
        </p:spPr>
      </p:pic>
      <p:sp>
        <p:nvSpPr>
          <p:cNvPr id="117" name="Google Shape;117;p1"/>
          <p:cNvSpPr txBox="1"/>
          <p:nvPr/>
        </p:nvSpPr>
        <p:spPr>
          <a:xfrm>
            <a:off x="2443175" y="18246575"/>
            <a:ext cx="8915400" cy="449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The chassis components that were looked at for improvement are the following:</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Subframe for Internal Combustion Vehicle</a:t>
            </a:r>
            <a:endParaRPr sz="2400"/>
          </a:p>
          <a:p>
            <a:pPr marL="457200" lvl="0" indent="-381000" algn="l" rtl="0">
              <a:spcBef>
                <a:spcPts val="0"/>
              </a:spcBef>
              <a:spcAft>
                <a:spcPts val="0"/>
              </a:spcAft>
              <a:buSzPts val="2400"/>
              <a:buChar char="●"/>
            </a:pPr>
            <a:r>
              <a:rPr lang="en-US" sz="2400"/>
              <a:t>Subframe for new Electric vehicle</a:t>
            </a:r>
            <a:endParaRPr sz="2400"/>
          </a:p>
          <a:p>
            <a:pPr marL="457200" lvl="0" indent="-381000" algn="l" rtl="0">
              <a:spcBef>
                <a:spcPts val="0"/>
              </a:spcBef>
              <a:spcAft>
                <a:spcPts val="0"/>
              </a:spcAft>
              <a:buSzPts val="2400"/>
              <a:buChar char="●"/>
            </a:pPr>
            <a:r>
              <a:rPr lang="en-US" sz="2400"/>
              <a:t>Common Monocoques (Both IC and Electric can use)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monocoque and subframe are the two main components that make up the chassis. The monocoque carries the driver and holds the controls. The subframe houses the drivetrain components and includes the main hoop for safety.</a:t>
            </a:r>
            <a:endParaRPr sz="2400"/>
          </a:p>
        </p:txBody>
      </p:sp>
      <p:sp>
        <p:nvSpPr>
          <p:cNvPr id="118" name="Google Shape;118;p1"/>
          <p:cNvSpPr txBox="1"/>
          <p:nvPr/>
        </p:nvSpPr>
        <p:spPr>
          <a:xfrm>
            <a:off x="33772325" y="25064638"/>
            <a:ext cx="7620000" cy="51486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Starting in fall we will run the simulations that were missed out on during the spring semester. </a:t>
            </a:r>
            <a:endParaRPr sz="2400"/>
          </a:p>
          <a:p>
            <a:pPr marL="457200" lvl="0" indent="-381000" algn="l" rtl="0">
              <a:spcBef>
                <a:spcPts val="0"/>
              </a:spcBef>
              <a:spcAft>
                <a:spcPts val="0"/>
              </a:spcAft>
              <a:buSzPts val="2400"/>
              <a:buChar char="●"/>
            </a:pPr>
            <a:r>
              <a:rPr lang="en-US" sz="2400"/>
              <a:t>Early in the semester we will start discussing with our composites supplier on actions for manufacturing.</a:t>
            </a:r>
            <a:endParaRPr sz="2400"/>
          </a:p>
          <a:p>
            <a:pPr marL="457200" lvl="0" indent="-381000" algn="l" rtl="0">
              <a:spcBef>
                <a:spcPts val="0"/>
              </a:spcBef>
              <a:spcAft>
                <a:spcPts val="0"/>
              </a:spcAft>
              <a:buSzPts val="2400"/>
              <a:buChar char="●"/>
            </a:pPr>
            <a:r>
              <a:rPr lang="en-US" sz="2400"/>
              <a:t>We will be drawing the subframe and ordering the needed steel tubes.</a:t>
            </a:r>
            <a:endParaRPr sz="2400"/>
          </a:p>
          <a:p>
            <a:pPr marL="457200" lvl="0" indent="-381000" algn="l" rtl="0">
              <a:spcBef>
                <a:spcPts val="0"/>
              </a:spcBef>
              <a:spcAft>
                <a:spcPts val="0"/>
              </a:spcAft>
              <a:buSzPts val="2400"/>
              <a:buChar char="●"/>
            </a:pPr>
            <a:r>
              <a:rPr lang="en-US" sz="2400"/>
              <a:t>Mid semester before manufacturing starts we will check in with our mentor. If given the okay, we will begin assembling both subframes and having the monocoque manufactured.</a:t>
            </a:r>
            <a:endParaRPr sz="2400"/>
          </a:p>
          <a:p>
            <a:pPr marL="457200" lvl="0" indent="-381000" algn="l" rtl="0">
              <a:spcBef>
                <a:spcPts val="0"/>
              </a:spcBef>
              <a:spcAft>
                <a:spcPts val="0"/>
              </a:spcAft>
              <a:buSzPts val="2400"/>
              <a:buChar char="●"/>
            </a:pPr>
            <a:r>
              <a:rPr lang="en-US" sz="2400"/>
              <a:t>Final assembly of the chassis should take place at the end of the year.</a:t>
            </a:r>
            <a:endParaRPr sz="2400"/>
          </a:p>
        </p:txBody>
      </p:sp>
      <p:pic>
        <p:nvPicPr>
          <p:cNvPr id="119" name="Google Shape;119;p1"/>
          <p:cNvPicPr preferRelativeResize="0"/>
          <p:nvPr/>
        </p:nvPicPr>
        <p:blipFill rotWithShape="1">
          <a:blip r:embed="rId13">
            <a:alphaModFix/>
          </a:blip>
          <a:srcRect/>
          <a:stretch/>
        </p:blipFill>
        <p:spPr>
          <a:xfrm>
            <a:off x="12726140" y="19407115"/>
            <a:ext cx="10028725" cy="7850637"/>
          </a:xfrm>
          <a:prstGeom prst="rect">
            <a:avLst/>
          </a:prstGeom>
          <a:noFill/>
          <a:ln>
            <a:noFill/>
          </a:ln>
        </p:spPr>
      </p:pic>
      <p:sp>
        <p:nvSpPr>
          <p:cNvPr id="120" name="Google Shape;120;p1"/>
          <p:cNvSpPr txBox="1"/>
          <p:nvPr/>
        </p:nvSpPr>
        <p:spPr>
          <a:xfrm>
            <a:off x="33143249" y="5757600"/>
            <a:ext cx="5650200" cy="105498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Clr>
                <a:schemeClr val="dk1"/>
              </a:buClr>
              <a:buSzPts val="2400"/>
              <a:buChar char="●"/>
            </a:pPr>
            <a:r>
              <a:rPr lang="en-US" sz="2400">
                <a:solidFill>
                  <a:schemeClr val="dk1"/>
                </a:solidFill>
              </a:rPr>
              <a:t>All testing of composite will be done in accordance to FSAE 2020 Rules </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F.4.3 - Laminate Testing</a:t>
            </a:r>
            <a:endParaRPr sz="2400">
              <a:solidFill>
                <a:schemeClr val="dk1"/>
              </a:solidFill>
            </a:endParaRPr>
          </a:p>
          <a:p>
            <a:pPr marL="457200" lvl="0" indent="-381000" algn="l" rtl="0">
              <a:lnSpc>
                <a:spcPct val="115000"/>
              </a:lnSpc>
              <a:spcBef>
                <a:spcPts val="0"/>
              </a:spcBef>
              <a:spcAft>
                <a:spcPts val="0"/>
              </a:spcAft>
              <a:buSzPts val="2400"/>
              <a:buChar char="●"/>
            </a:pPr>
            <a:r>
              <a:rPr lang="en-US" sz="2400">
                <a:solidFill>
                  <a:schemeClr val="dk1"/>
                </a:solidFill>
              </a:rPr>
              <a:t>Three point bending (Top)</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Test panel results were used to derive stiffness, yield strength, ultimate strength and absorbed energy properties</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Perimeter shear (Middle)</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Perimeter shear strength must be at least 7.5 kN for a section of 25 mm</a:t>
            </a:r>
            <a:endParaRPr sz="2400">
              <a:solidFill>
                <a:schemeClr val="dk1"/>
              </a:solidFill>
            </a:endParaRPr>
          </a:p>
          <a:p>
            <a:pPr marL="457200" lvl="0" indent="-381000" algn="l" rtl="0">
              <a:lnSpc>
                <a:spcPct val="115000"/>
              </a:lnSpc>
              <a:spcBef>
                <a:spcPts val="0"/>
              </a:spcBef>
              <a:spcAft>
                <a:spcPts val="0"/>
              </a:spcAft>
              <a:buClr>
                <a:schemeClr val="dk1"/>
              </a:buClr>
              <a:buSzPts val="2400"/>
              <a:buChar char="●"/>
            </a:pPr>
            <a:r>
              <a:rPr lang="en-US" sz="2400">
                <a:solidFill>
                  <a:schemeClr val="dk1"/>
                </a:solidFill>
              </a:rPr>
              <a:t>Seat Belt Testing(Bottom)</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Harness attachment points must be tested and meet required loads defined in F.7.10.1</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Shoulder and lap belts - 13kN</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Anti-submarine belts - 6.5kN</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Testing apparatus must meet requirements outlined in F.7.10.2</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Load applied as in cockpit</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Edges of panel must be 125mm from application point</a:t>
            </a:r>
            <a:endParaRPr sz="2400">
              <a:solidFill>
                <a:schemeClr val="dk1"/>
              </a:solidFill>
            </a:endParaRPr>
          </a:p>
        </p:txBody>
      </p:sp>
      <p:sp>
        <p:nvSpPr>
          <p:cNvPr id="121" name="Google Shape;121;p1"/>
          <p:cNvSpPr/>
          <p:nvPr/>
        </p:nvSpPr>
        <p:spPr>
          <a:xfrm>
            <a:off x="950" y="31426325"/>
            <a:ext cx="43891200" cy="1479900"/>
          </a:xfrm>
          <a:prstGeom prst="rect">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
          <p:cNvSpPr txBox="1"/>
          <p:nvPr/>
        </p:nvSpPr>
        <p:spPr>
          <a:xfrm>
            <a:off x="7586675" y="25500900"/>
            <a:ext cx="3771900" cy="4495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The current IC subframe was looked at for improvement but given it has already been deemed eligible will not be changed.</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Subframe uses chromoly steel tubes of varying diameters and wall thicknesses.</a:t>
            </a:r>
            <a:endParaRPr sz="2400"/>
          </a:p>
        </p:txBody>
      </p:sp>
      <p:sp>
        <p:nvSpPr>
          <p:cNvPr id="123" name="Google Shape;123;p1"/>
          <p:cNvSpPr txBox="1"/>
          <p:nvPr/>
        </p:nvSpPr>
        <p:spPr>
          <a:xfrm>
            <a:off x="23340263" y="19392900"/>
            <a:ext cx="8458200" cy="7850700"/>
          </a:xfrm>
          <a:prstGeom prst="rect">
            <a:avLst/>
          </a:prstGeom>
          <a:noFill/>
          <a:ln>
            <a:noFill/>
          </a:ln>
        </p:spPr>
        <p:txBody>
          <a:bodyPr spcFirstLastPara="1" wrap="square" lIns="114300" tIns="91425" rIns="91425" bIns="91425" anchor="t" anchorCtr="0">
            <a:noAutofit/>
          </a:bodyPr>
          <a:lstStyle/>
          <a:p>
            <a:pPr marL="457200" lvl="0" indent="-381000" algn="l" rtl="0">
              <a:lnSpc>
                <a:spcPct val="115000"/>
              </a:lnSpc>
              <a:spcBef>
                <a:spcPts val="0"/>
              </a:spcBef>
              <a:spcAft>
                <a:spcPts val="0"/>
              </a:spcAft>
              <a:buClr>
                <a:schemeClr val="dk1"/>
              </a:buClr>
              <a:buSzPts val="2400"/>
              <a:buChar char="●"/>
            </a:pPr>
            <a:r>
              <a:rPr lang="en-US" sz="2400">
                <a:solidFill>
                  <a:schemeClr val="dk1"/>
                </a:solidFill>
              </a:rPr>
              <a:t>Multi thickness composite monocoque</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Al Core Sandwich panels</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⅜” Core on majority of chassis</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SIS (Side Impact Structure is ½” on the sides and ⅜” on the bottom)</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Varying weave patterns</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Axial (300GSM)</a:t>
            </a:r>
            <a:endParaRPr sz="2400">
              <a:solidFill>
                <a:schemeClr val="dk1"/>
              </a:solidFill>
            </a:endParaRPr>
          </a:p>
          <a:p>
            <a:pPr marL="1371600" lvl="2" indent="-381000" algn="l" rtl="0">
              <a:lnSpc>
                <a:spcPct val="115000"/>
              </a:lnSpc>
              <a:spcBef>
                <a:spcPts val="0"/>
              </a:spcBef>
              <a:spcAft>
                <a:spcPts val="0"/>
              </a:spcAft>
              <a:buClr>
                <a:schemeClr val="dk1"/>
              </a:buClr>
              <a:buSzPts val="2400"/>
              <a:buChar char="■"/>
            </a:pPr>
            <a:r>
              <a:rPr lang="en-US" sz="2400">
                <a:solidFill>
                  <a:schemeClr val="dk1"/>
                </a:solidFill>
              </a:rPr>
              <a:t>Biaxial (400GSM)</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0/+45/-45/90/0 layup pattern</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Identical monocoques utilized for both IC and Electric subframes</a:t>
            </a:r>
            <a:endParaRPr sz="2400">
              <a:solidFill>
                <a:schemeClr val="dk1"/>
              </a:solidFill>
            </a:endParaRPr>
          </a:p>
          <a:p>
            <a:pPr marL="914400" lvl="1" indent="-381000" algn="l" rtl="0">
              <a:lnSpc>
                <a:spcPct val="115000"/>
              </a:lnSpc>
              <a:spcBef>
                <a:spcPts val="0"/>
              </a:spcBef>
              <a:spcAft>
                <a:spcPts val="0"/>
              </a:spcAft>
              <a:buClr>
                <a:schemeClr val="dk1"/>
              </a:buClr>
              <a:buSzPts val="2400"/>
              <a:buChar char="○"/>
            </a:pPr>
            <a:r>
              <a:rPr lang="en-US" sz="2400">
                <a:solidFill>
                  <a:schemeClr val="dk1"/>
                </a:solidFill>
              </a:rPr>
              <a:t>Attached to subrames at Main Hoop (immediately behind driver)</a:t>
            </a:r>
            <a:endParaRPr sz="2400">
              <a:solidFill>
                <a:schemeClr val="dk1"/>
              </a:solidFill>
            </a:endParaRPr>
          </a:p>
        </p:txBody>
      </p:sp>
      <p:sp>
        <p:nvSpPr>
          <p:cNvPr id="124" name="Google Shape;124;p1"/>
          <p:cNvSpPr txBox="1"/>
          <p:nvPr/>
        </p:nvSpPr>
        <p:spPr>
          <a:xfrm>
            <a:off x="33314500" y="18105125"/>
            <a:ext cx="3771900" cy="29475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Char char="●"/>
            </a:pPr>
            <a:r>
              <a:rPr lang="en-US" sz="2400"/>
              <a:t>Overlaid testing results of available composite options</a:t>
            </a:r>
            <a:endParaRPr sz="2400"/>
          </a:p>
          <a:p>
            <a:pPr marL="457200" lvl="0" indent="-381000" algn="l" rtl="0">
              <a:lnSpc>
                <a:spcPct val="115000"/>
              </a:lnSpc>
              <a:spcBef>
                <a:spcPts val="0"/>
              </a:spcBef>
              <a:spcAft>
                <a:spcPts val="0"/>
              </a:spcAft>
              <a:buSzPts val="2400"/>
              <a:buChar char="●"/>
            </a:pPr>
            <a:r>
              <a:rPr lang="en-US" sz="2400"/>
              <a:t>Perimeter Shear test results (top)</a:t>
            </a:r>
            <a:endParaRPr sz="2400"/>
          </a:p>
          <a:p>
            <a:pPr marL="457200" lvl="0" indent="-381000" algn="l" rtl="0">
              <a:lnSpc>
                <a:spcPct val="115000"/>
              </a:lnSpc>
              <a:spcBef>
                <a:spcPts val="0"/>
              </a:spcBef>
              <a:spcAft>
                <a:spcPts val="0"/>
              </a:spcAft>
              <a:buSzPts val="2400"/>
              <a:buChar char="●"/>
            </a:pPr>
            <a:r>
              <a:rPr lang="en-US" sz="2400"/>
              <a:t>Three Point Bending test results (bottom)</a:t>
            </a:r>
            <a:endParaRPr sz="2400"/>
          </a:p>
        </p:txBody>
      </p:sp>
      <p:pic>
        <p:nvPicPr>
          <p:cNvPr id="125" name="Google Shape;125;p1"/>
          <p:cNvPicPr preferRelativeResize="0"/>
          <p:nvPr/>
        </p:nvPicPr>
        <p:blipFill>
          <a:blip r:embed="rId14">
            <a:alphaModFix/>
          </a:blip>
          <a:stretch>
            <a:fillRect/>
          </a:stretch>
        </p:blipFill>
        <p:spPr>
          <a:xfrm>
            <a:off x="37315000" y="16683399"/>
            <a:ext cx="5910890" cy="2947499"/>
          </a:xfrm>
          <a:prstGeom prst="rect">
            <a:avLst/>
          </a:prstGeom>
          <a:noFill/>
          <a:ln>
            <a:noFill/>
          </a:ln>
        </p:spPr>
      </p:pic>
      <p:pic>
        <p:nvPicPr>
          <p:cNvPr id="126" name="Google Shape;126;p1"/>
          <p:cNvPicPr preferRelativeResize="0"/>
          <p:nvPr/>
        </p:nvPicPr>
        <p:blipFill>
          <a:blip r:embed="rId15">
            <a:alphaModFix/>
          </a:blip>
          <a:stretch>
            <a:fillRect/>
          </a:stretch>
        </p:blipFill>
        <p:spPr>
          <a:xfrm>
            <a:off x="37315000" y="19985725"/>
            <a:ext cx="5910901" cy="3304322"/>
          </a:xfrm>
          <a:prstGeom prst="rect">
            <a:avLst/>
          </a:prstGeom>
          <a:noFill/>
          <a:ln>
            <a:noFill/>
          </a:ln>
        </p:spPr>
      </p:pic>
      <p:sp>
        <p:nvSpPr>
          <p:cNvPr id="127" name="Google Shape;127;p1"/>
          <p:cNvSpPr/>
          <p:nvPr/>
        </p:nvSpPr>
        <p:spPr>
          <a:xfrm>
            <a:off x="950" y="32348100"/>
            <a:ext cx="43891200" cy="2667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
          <p:cNvSpPr txBox="1"/>
          <p:nvPr/>
        </p:nvSpPr>
        <p:spPr>
          <a:xfrm>
            <a:off x="12992100" y="11783663"/>
            <a:ext cx="8915400" cy="46482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The university has not yet had an electric FSAE vehicle for competition so this will be the first chassis developed. </a:t>
            </a:r>
            <a:endParaRPr sz="2400"/>
          </a:p>
          <a:p>
            <a:pPr marL="457200" lvl="0" indent="-381000" algn="l" rtl="0">
              <a:spcBef>
                <a:spcPts val="0"/>
              </a:spcBef>
              <a:spcAft>
                <a:spcPts val="0"/>
              </a:spcAft>
              <a:buSzPts val="2400"/>
              <a:buChar char="●"/>
            </a:pPr>
            <a:r>
              <a:rPr lang="en-US" sz="2400"/>
              <a:t>The electric subframe will be different from the IC vehicle’s. </a:t>
            </a:r>
            <a:endParaRPr sz="2400"/>
          </a:p>
          <a:p>
            <a:pPr marL="914400" lvl="1" indent="-381000" algn="l" rtl="0">
              <a:spcBef>
                <a:spcPts val="0"/>
              </a:spcBef>
              <a:spcAft>
                <a:spcPts val="0"/>
              </a:spcAft>
              <a:buSzPts val="2400"/>
              <a:buChar char="○"/>
            </a:pPr>
            <a:r>
              <a:rPr lang="en-US" sz="2400"/>
              <a:t>This is due to the large battery system, or accumulator, that must be housed to power the electric vehicle. The accumulator developed has rough dimensions of 21” x 12” x 10”. </a:t>
            </a:r>
            <a:endParaRPr sz="2400"/>
          </a:p>
          <a:p>
            <a:pPr marL="457200" lvl="0" indent="-381000" algn="l" rtl="0">
              <a:spcBef>
                <a:spcPts val="0"/>
              </a:spcBef>
              <a:spcAft>
                <a:spcPts val="0"/>
              </a:spcAft>
              <a:buSzPts val="2400"/>
              <a:buChar char="●"/>
            </a:pPr>
            <a:r>
              <a:rPr lang="en-US" sz="2400"/>
              <a:t>FSAE rules stipulate accumulator must be removable without disassembly of the subframe</a:t>
            </a:r>
            <a:endParaRPr sz="2400"/>
          </a:p>
          <a:p>
            <a:pPr marL="457200" lvl="0" indent="-381000" algn="l" rtl="0">
              <a:spcBef>
                <a:spcPts val="0"/>
              </a:spcBef>
              <a:spcAft>
                <a:spcPts val="0"/>
              </a:spcAft>
              <a:buSzPts val="2400"/>
              <a:buChar char="●"/>
            </a:pPr>
            <a:r>
              <a:rPr lang="en-US" sz="2400"/>
              <a:t>The main focus in development of the subframe was preventing the chassis from being extended or widened.</a:t>
            </a:r>
            <a:endParaRPr sz="2400"/>
          </a:p>
        </p:txBody>
      </p:sp>
      <p:pic>
        <p:nvPicPr>
          <p:cNvPr id="2" name="Intro to poster">
            <a:hlinkClick r:id="" action="ppaction://media"/>
            <a:extLst>
              <a:ext uri="{FF2B5EF4-FFF2-40B4-BE49-F238E27FC236}">
                <a16:creationId xmlns:a16="http://schemas.microsoft.com/office/drawing/2014/main" id="{54AD2251-8ED3-4B42-AFF3-8C675CFADC82}"/>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8003" y="109714"/>
            <a:ext cx="2107706" cy="21077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7fe3629c60_0_7"/>
          <p:cNvPicPr preferRelativeResize="0"/>
          <p:nvPr/>
        </p:nvPicPr>
        <p:blipFill>
          <a:blip r:embed="rId5">
            <a:alphaModFix/>
          </a:blip>
          <a:stretch>
            <a:fillRect/>
          </a:stretch>
        </p:blipFill>
        <p:spPr>
          <a:xfrm>
            <a:off x="9420225" y="442350"/>
            <a:ext cx="25050751" cy="32033700"/>
          </a:xfrm>
          <a:prstGeom prst="rect">
            <a:avLst/>
          </a:prstGeom>
          <a:noFill/>
          <a:ln>
            <a:noFill/>
          </a:ln>
        </p:spPr>
      </p:pic>
      <p:pic>
        <p:nvPicPr>
          <p:cNvPr id="2" name="Objective and performance specification">
            <a:hlinkClick r:id="" action="ppaction://media"/>
            <a:extLst>
              <a:ext uri="{FF2B5EF4-FFF2-40B4-BE49-F238E27FC236}">
                <a16:creationId xmlns:a16="http://schemas.microsoft.com/office/drawing/2014/main" id="{922E18C9-D517-4910-AD7F-356A7D1EE8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0041" y="182881"/>
            <a:ext cx="2111058" cy="2111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3" name="Google Shape;143;g7fe3629c60_0_15"/>
          <p:cNvPicPr preferRelativeResize="0"/>
          <p:nvPr/>
        </p:nvPicPr>
        <p:blipFill>
          <a:blip r:embed="rId5">
            <a:alphaModFix/>
          </a:blip>
          <a:stretch>
            <a:fillRect/>
          </a:stretch>
        </p:blipFill>
        <p:spPr>
          <a:xfrm>
            <a:off x="11446111" y="994425"/>
            <a:ext cx="20998975" cy="30929550"/>
          </a:xfrm>
          <a:prstGeom prst="rect">
            <a:avLst/>
          </a:prstGeom>
          <a:noFill/>
          <a:ln>
            <a:noFill/>
          </a:ln>
        </p:spPr>
      </p:pic>
      <p:pic>
        <p:nvPicPr>
          <p:cNvPr id="2" name="Chassis components">
            <a:hlinkClick r:id="" action="ppaction://media"/>
            <a:extLst>
              <a:ext uri="{FF2B5EF4-FFF2-40B4-BE49-F238E27FC236}">
                <a16:creationId xmlns:a16="http://schemas.microsoft.com/office/drawing/2014/main" id="{9D13CC27-969F-4ED2-9A38-8CF8EEB2BB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2225358" cy="22253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g7fe3629c60_0_22"/>
          <p:cNvPicPr preferRelativeResize="0"/>
          <p:nvPr/>
        </p:nvPicPr>
        <p:blipFill>
          <a:blip r:embed="rId5">
            <a:alphaModFix/>
          </a:blip>
          <a:stretch>
            <a:fillRect/>
          </a:stretch>
        </p:blipFill>
        <p:spPr>
          <a:xfrm>
            <a:off x="76200" y="2547438"/>
            <a:ext cx="43738799" cy="27823520"/>
          </a:xfrm>
          <a:prstGeom prst="rect">
            <a:avLst/>
          </a:prstGeom>
          <a:noFill/>
          <a:ln>
            <a:noFill/>
          </a:ln>
        </p:spPr>
      </p:pic>
      <p:pic>
        <p:nvPicPr>
          <p:cNvPr id="2" name="Electric subframe">
            <a:hlinkClick r:id="" action="ppaction://media"/>
            <a:extLst>
              <a:ext uri="{FF2B5EF4-FFF2-40B4-BE49-F238E27FC236}">
                <a16:creationId xmlns:a16="http://schemas.microsoft.com/office/drawing/2014/main" id="{E1853B4C-010B-4A89-833B-483967FE2D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 y="74590"/>
            <a:ext cx="2476818" cy="24768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g7fe3629c60_2_12"/>
          <p:cNvPicPr preferRelativeResize="0"/>
          <p:nvPr/>
        </p:nvPicPr>
        <p:blipFill>
          <a:blip r:embed="rId5">
            <a:alphaModFix/>
          </a:blip>
          <a:stretch>
            <a:fillRect/>
          </a:stretch>
        </p:blipFill>
        <p:spPr>
          <a:xfrm>
            <a:off x="188463" y="3588413"/>
            <a:ext cx="43514273" cy="25741576"/>
          </a:xfrm>
          <a:prstGeom prst="rect">
            <a:avLst/>
          </a:prstGeom>
          <a:noFill/>
          <a:ln>
            <a:noFill/>
          </a:ln>
        </p:spPr>
      </p:pic>
      <p:pic>
        <p:nvPicPr>
          <p:cNvPr id="2" name="monocoque (online-audio-converter.com)">
            <a:hlinkClick r:id="" action="ppaction://media"/>
            <a:extLst>
              <a:ext uri="{FF2B5EF4-FFF2-40B4-BE49-F238E27FC236}">
                <a16:creationId xmlns:a16="http://schemas.microsoft.com/office/drawing/2014/main" id="{7F5B6BBE-26C5-439E-BEA7-821BF784E4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2316799" cy="231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8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g7fe3629c60_0_29"/>
          <p:cNvPicPr preferRelativeResize="0"/>
          <p:nvPr/>
        </p:nvPicPr>
        <p:blipFill>
          <a:blip r:embed="rId5">
            <a:alphaModFix/>
          </a:blip>
          <a:stretch>
            <a:fillRect/>
          </a:stretch>
        </p:blipFill>
        <p:spPr>
          <a:xfrm>
            <a:off x="0" y="4130474"/>
            <a:ext cx="22705375" cy="25825700"/>
          </a:xfrm>
          <a:prstGeom prst="rect">
            <a:avLst/>
          </a:prstGeom>
          <a:noFill/>
          <a:ln>
            <a:noFill/>
          </a:ln>
        </p:spPr>
      </p:pic>
      <p:pic>
        <p:nvPicPr>
          <p:cNvPr id="164" name="Google Shape;164;g7fe3629c60_0_29"/>
          <p:cNvPicPr preferRelativeResize="0"/>
          <p:nvPr/>
        </p:nvPicPr>
        <p:blipFill>
          <a:blip r:embed="rId6">
            <a:alphaModFix/>
          </a:blip>
          <a:stretch>
            <a:fillRect/>
          </a:stretch>
        </p:blipFill>
        <p:spPr>
          <a:xfrm>
            <a:off x="22529700" y="8621900"/>
            <a:ext cx="20986000" cy="18997850"/>
          </a:xfrm>
          <a:prstGeom prst="rect">
            <a:avLst/>
          </a:prstGeom>
          <a:noFill/>
          <a:ln>
            <a:noFill/>
          </a:ln>
        </p:spPr>
      </p:pic>
      <p:pic>
        <p:nvPicPr>
          <p:cNvPr id="2" name="Testing Slide">
            <a:hlinkClick r:id="" action="ppaction://media"/>
            <a:extLst>
              <a:ext uri="{FF2B5EF4-FFF2-40B4-BE49-F238E27FC236}">
                <a16:creationId xmlns:a16="http://schemas.microsoft.com/office/drawing/2014/main" id="{ADBEEDA8-E89C-46AC-AA93-81CCF6DA40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0" y="0"/>
            <a:ext cx="2156778" cy="21567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g7fe3629c60_2_19"/>
          <p:cNvPicPr preferRelativeResize="0"/>
          <p:nvPr/>
        </p:nvPicPr>
        <p:blipFill>
          <a:blip r:embed="rId5">
            <a:alphaModFix/>
          </a:blip>
          <a:stretch>
            <a:fillRect/>
          </a:stretch>
        </p:blipFill>
        <p:spPr>
          <a:xfrm>
            <a:off x="4555623" y="3027762"/>
            <a:ext cx="34779951" cy="26862875"/>
          </a:xfrm>
          <a:prstGeom prst="rect">
            <a:avLst/>
          </a:prstGeom>
          <a:noFill/>
          <a:ln>
            <a:noFill/>
          </a:ln>
        </p:spPr>
      </p:pic>
      <p:pic>
        <p:nvPicPr>
          <p:cNvPr id="2" name="Project plan">
            <a:hlinkClick r:id="" action="ppaction://media"/>
            <a:extLst>
              <a:ext uri="{FF2B5EF4-FFF2-40B4-BE49-F238E27FC236}">
                <a16:creationId xmlns:a16="http://schemas.microsoft.com/office/drawing/2014/main" id="{D3D92908-94A8-4443-8A5A-6338D1531B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0"/>
            <a:ext cx="2385378" cy="23853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1020</Words>
  <Application>Microsoft Office PowerPoint</Application>
  <PresentationFormat>Custom</PresentationFormat>
  <Paragraphs>79</Paragraphs>
  <Slides>7</Slides>
  <Notes>7</Notes>
  <HiddenSlides>0</HiddenSlides>
  <MMClips>7</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dan kiesz</cp:lastModifiedBy>
  <cp:revision>3</cp:revision>
  <dcterms:created xsi:type="dcterms:W3CDTF">2005-10-27T22:02:18Z</dcterms:created>
  <dcterms:modified xsi:type="dcterms:W3CDTF">2020-04-26T01:42:35Z</dcterms:modified>
</cp:coreProperties>
</file>