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43891200" cy="329184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Proxima Nova" panose="020B0604020202020204" charset="0"/>
      <p:regular r:id="rId13"/>
      <p:bold r:id="rId14"/>
      <p:italic r:id="rId15"/>
      <p:boldItalic r:id="rId16"/>
    </p:embeddedFont>
    <p:embeddedFont>
      <p:font typeface="Trebuchet MS" panose="020B060302020202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318">
          <p15:clr>
            <a:srgbClr val="A4A3A4"/>
          </p15:clr>
        </p15:guide>
        <p15:guide id="2" orient="horz" pos="288">
          <p15:clr>
            <a:srgbClr val="A4A3A4"/>
          </p15:clr>
        </p15:guide>
        <p15:guide id="3" orient="horz" pos="20160">
          <p15:clr>
            <a:srgbClr val="A4A3A4"/>
          </p15:clr>
        </p15:guide>
        <p15:guide id="4" orient="horz">
          <p15:clr>
            <a:srgbClr val="A4A3A4"/>
          </p15:clr>
        </p15:guide>
        <p15:guide id="5" pos="264">
          <p15:clr>
            <a:srgbClr val="A4A3A4"/>
          </p15:clr>
        </p15:guide>
        <p15:guide id="6" pos="273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7" d="100"/>
          <a:sy n="17" d="100"/>
        </p:scale>
        <p:origin x="1522" y="125"/>
      </p:cViewPr>
      <p:guideLst>
        <p:guide orient="horz" pos="3318"/>
        <p:guide orient="horz" pos="288"/>
        <p:guide orient="horz" pos="20160"/>
        <p:guide orient="horz"/>
        <p:guide pos="264"/>
        <p:guide pos="27384"/>
      </p:guideLst>
    </p:cSldViewPr>
  </p:slideViewPr>
  <p:notesTextViewPr>
    <p:cViewPr>
      <p:scale>
        <a:sx n="1" d="1"/>
        <a:sy n="1" d="1"/>
      </p:scale>
      <p:origin x="0" y="-29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4e4686a46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4e4686a46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project objective was to conduct research about 5 potential sights and use this data collected to make a final site selection and to design a wind turbine that meets Department of energy requirements for the Colligate wind competition. Horizontal axis, no taller than 82.5, 22m/s stopped. Wind criteria such as turbulence intensity and average wind speed, design package for final </a:t>
            </a:r>
            <a:r>
              <a:rPr lang="en-US" dirty="0" err="1"/>
              <a:t>sigth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85" name="Google Shape;85;g74e4686a46_0_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4e4686a46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74e4686a46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74e4686a46_0_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4e4686a46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4e4686a46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74e4686a46_0_7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4e4686a46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74e4686a46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74e4686a46_0_8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4e4686a46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74e4686a46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g74e4686a46_0_8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oogle Shape;14;p2"/>
          <p:cNvCxnSpPr/>
          <p:nvPr/>
        </p:nvCxnSpPr>
        <p:spPr>
          <a:xfrm>
            <a:off x="0" y="19188160"/>
            <a:ext cx="438912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2450160" y="8046720"/>
            <a:ext cx="38991000" cy="10166400"/>
          </a:xfrm>
          <a:prstGeom prst="rect">
            <a:avLst/>
          </a:prstGeom>
        </p:spPr>
        <p:txBody>
          <a:bodyPr spcFirstLastPara="1" wrap="square" lIns="487600" tIns="487600" rIns="487600" bIns="4876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600"/>
              <a:buNone/>
              <a:defRPr sz="25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600"/>
              <a:buNone/>
              <a:defRPr sz="25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600"/>
              <a:buNone/>
              <a:defRPr sz="25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600"/>
              <a:buNone/>
              <a:defRPr sz="25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600"/>
              <a:buNone/>
              <a:defRPr sz="25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600"/>
              <a:buNone/>
              <a:defRPr sz="25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600"/>
              <a:buNone/>
              <a:defRPr sz="25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600"/>
              <a:buNone/>
              <a:defRPr sz="25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600"/>
              <a:buNone/>
              <a:defRPr sz="25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2450160" y="20366800"/>
            <a:ext cx="38991000" cy="40320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800"/>
              <a:buNone/>
              <a:defRPr sz="128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800"/>
              <a:buNone/>
              <a:defRPr sz="12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800"/>
              <a:buNone/>
              <a:defRPr sz="12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800"/>
              <a:buNone/>
              <a:defRPr sz="12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800"/>
              <a:buNone/>
              <a:defRPr sz="12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800"/>
              <a:buNone/>
              <a:defRPr sz="12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800"/>
              <a:buNone/>
              <a:defRPr sz="12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800"/>
              <a:buNone/>
              <a:defRPr sz="12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800"/>
              <a:buNone/>
              <a:defRPr sz="1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0" y="32292480"/>
            <a:ext cx="43891200" cy="62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487600" tIns="487600" rIns="487600" bIns="4876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1496160" y="6345440"/>
            <a:ext cx="40899000" cy="122745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4700"/>
              <a:buNone/>
              <a:defRPr sz="747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74700"/>
              <a:buNone/>
              <a:defRPr sz="747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74700"/>
              <a:buNone/>
              <a:defRPr sz="747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74700"/>
              <a:buNone/>
              <a:defRPr sz="747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74700"/>
              <a:buNone/>
              <a:defRPr sz="747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74700"/>
              <a:buNone/>
              <a:defRPr sz="747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74700"/>
              <a:buNone/>
              <a:defRPr sz="747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74700"/>
              <a:buNone/>
              <a:defRPr sz="747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74700"/>
              <a:buNone/>
              <a:defRPr sz="74700" b="1"/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1496160" y="19656320"/>
            <a:ext cx="40899000" cy="57714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Autofit/>
          </a:bodyPr>
          <a:lstStyle>
            <a:lvl1pPr marL="457200" lvl="0" indent="-838200" algn="ctr">
              <a:spcBef>
                <a:spcPts val="0"/>
              </a:spcBef>
              <a:spcAft>
                <a:spcPts val="0"/>
              </a:spcAft>
              <a:buSzPts val="9600"/>
              <a:buChar char="●"/>
              <a:defRPr/>
            </a:lvl1pPr>
            <a:lvl2pPr marL="914400" lvl="1" indent="-704850" algn="ctr">
              <a:spcBef>
                <a:spcPts val="8500"/>
              </a:spcBef>
              <a:spcAft>
                <a:spcPts val="0"/>
              </a:spcAft>
              <a:buSzPts val="7500"/>
              <a:buChar char="○"/>
              <a:defRPr/>
            </a:lvl2pPr>
            <a:lvl3pPr marL="1371600" lvl="2" indent="-704850" algn="ctr">
              <a:spcBef>
                <a:spcPts val="8500"/>
              </a:spcBef>
              <a:spcAft>
                <a:spcPts val="0"/>
              </a:spcAft>
              <a:buSzPts val="7500"/>
              <a:buChar char="■"/>
              <a:defRPr/>
            </a:lvl3pPr>
            <a:lvl4pPr marL="1828800" lvl="3" indent="-704850" algn="ctr">
              <a:spcBef>
                <a:spcPts val="8500"/>
              </a:spcBef>
              <a:spcAft>
                <a:spcPts val="0"/>
              </a:spcAft>
              <a:buSzPts val="7500"/>
              <a:buChar char="●"/>
              <a:defRPr/>
            </a:lvl4pPr>
            <a:lvl5pPr marL="2286000" lvl="4" indent="-704850" algn="ctr">
              <a:spcBef>
                <a:spcPts val="8500"/>
              </a:spcBef>
              <a:spcAft>
                <a:spcPts val="0"/>
              </a:spcAft>
              <a:buSzPts val="7500"/>
              <a:buChar char="○"/>
              <a:defRPr/>
            </a:lvl5pPr>
            <a:lvl6pPr marL="2743200" lvl="5" indent="-704850" algn="ctr">
              <a:spcBef>
                <a:spcPts val="8500"/>
              </a:spcBef>
              <a:spcAft>
                <a:spcPts val="0"/>
              </a:spcAft>
              <a:buSzPts val="7500"/>
              <a:buChar char="■"/>
              <a:defRPr/>
            </a:lvl6pPr>
            <a:lvl7pPr marL="3200400" lvl="6" indent="-704850" algn="ctr">
              <a:spcBef>
                <a:spcPts val="8500"/>
              </a:spcBef>
              <a:spcAft>
                <a:spcPts val="0"/>
              </a:spcAft>
              <a:buSzPts val="7500"/>
              <a:buChar char="●"/>
              <a:defRPr/>
            </a:lvl7pPr>
            <a:lvl8pPr marL="3657600" lvl="7" indent="-704850" algn="ctr">
              <a:spcBef>
                <a:spcPts val="8500"/>
              </a:spcBef>
              <a:spcAft>
                <a:spcPts val="0"/>
              </a:spcAft>
              <a:buSzPts val="7500"/>
              <a:buChar char="○"/>
              <a:defRPr/>
            </a:lvl8pPr>
            <a:lvl9pPr marL="4114800" lvl="8" indent="-704850" algn="ctr">
              <a:spcBef>
                <a:spcPts val="8500"/>
              </a:spcBef>
              <a:spcAft>
                <a:spcPts val="8500"/>
              </a:spcAft>
              <a:buSzPts val="75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6x48 template">
  <p:cSld name="36x48 templat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body" idx="1"/>
          </p:nvPr>
        </p:nvSpPr>
        <p:spPr>
          <a:xfrm>
            <a:off x="459674" y="6378481"/>
            <a:ext cx="10056900" cy="8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75" tIns="228575" rIns="228575" bIns="228575" anchor="t" anchorCtr="0">
            <a:noAutofit/>
          </a:bodyPr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rgbClr val="271C63"/>
              </a:buClr>
              <a:buSzPts val="2500"/>
              <a:buFont typeface="Arial"/>
              <a:buNone/>
              <a:defRPr sz="2500" b="0" i="0" u="none" strike="noStrike" cap="none">
                <a:solidFill>
                  <a:srgbClr val="271C6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735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sz="2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8735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8735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sz="2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8735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83820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83820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83820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838200" algn="l" rtl="0">
              <a:spcBef>
                <a:spcPts val="8500"/>
              </a:spcBef>
              <a:spcAft>
                <a:spcPts val="850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body" idx="2"/>
          </p:nvPr>
        </p:nvSpPr>
        <p:spPr>
          <a:xfrm>
            <a:off x="477827" y="5548749"/>
            <a:ext cx="10048800" cy="7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spcBef>
                <a:spcPts val="74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Noto Sans Symbols"/>
              <a:buNone/>
              <a:defRPr sz="3700" b="1" i="0" u="sng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108585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13500"/>
              <a:buFont typeface="Arial"/>
              <a:buChar char="–"/>
              <a:defRPr sz="1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96520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11600"/>
              <a:buFont typeface="Arial"/>
              <a:buChar char="•"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83820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–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83820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»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83820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83820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83820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838200" algn="l" rtl="0">
              <a:spcBef>
                <a:spcPts val="8500"/>
              </a:spcBef>
              <a:spcAft>
                <a:spcPts val="850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body" idx="3"/>
          </p:nvPr>
        </p:nvSpPr>
        <p:spPr>
          <a:xfrm>
            <a:off x="477825" y="14212513"/>
            <a:ext cx="10050600" cy="7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spcBef>
                <a:spcPts val="74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Noto Sans Symbols"/>
              <a:buNone/>
              <a:defRPr sz="3700" b="1" i="0" u="sng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108585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13500"/>
              <a:buFont typeface="Arial"/>
              <a:buChar char="–"/>
              <a:defRPr sz="1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96520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11600"/>
              <a:buFont typeface="Arial"/>
              <a:buChar char="•"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83820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–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83820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»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83820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83820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83820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838200" algn="l" rtl="0">
              <a:spcBef>
                <a:spcPts val="8500"/>
              </a:spcBef>
              <a:spcAft>
                <a:spcPts val="850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body" idx="4"/>
          </p:nvPr>
        </p:nvSpPr>
        <p:spPr>
          <a:xfrm>
            <a:off x="11460161" y="6378481"/>
            <a:ext cx="10048800" cy="8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75" tIns="228575" rIns="228575" bIns="228575" anchor="t" anchorCtr="0">
            <a:noAutofit/>
          </a:bodyPr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rgbClr val="271C63"/>
              </a:buClr>
              <a:buSzPts val="2500"/>
              <a:buFont typeface="Arial"/>
              <a:buNone/>
              <a:defRPr sz="2500" b="0" i="0" u="none" strike="noStrike" cap="none">
                <a:solidFill>
                  <a:srgbClr val="271C6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735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sz="2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8735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8735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sz="2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8735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83820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83820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83820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838200" algn="l" rtl="0">
              <a:spcBef>
                <a:spcPts val="8500"/>
              </a:spcBef>
              <a:spcAft>
                <a:spcPts val="850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body" idx="5"/>
          </p:nvPr>
        </p:nvSpPr>
        <p:spPr>
          <a:xfrm>
            <a:off x="11460162" y="5548749"/>
            <a:ext cx="10048800" cy="7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spcBef>
                <a:spcPts val="74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Noto Sans Symbols"/>
              <a:buNone/>
              <a:defRPr sz="3700" b="1" i="0" u="sng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108585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13500"/>
              <a:buFont typeface="Arial"/>
              <a:buChar char="–"/>
              <a:defRPr sz="1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96520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11600"/>
              <a:buFont typeface="Arial"/>
              <a:buChar char="•"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83820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–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83820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»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83820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83820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83820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838200" algn="l" rtl="0">
              <a:spcBef>
                <a:spcPts val="8500"/>
              </a:spcBef>
              <a:spcAft>
                <a:spcPts val="850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body" idx="6"/>
          </p:nvPr>
        </p:nvSpPr>
        <p:spPr>
          <a:xfrm>
            <a:off x="22385344" y="6378481"/>
            <a:ext cx="10048800" cy="8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75" tIns="228575" rIns="228575" bIns="228575" anchor="t" anchorCtr="0">
            <a:noAutofit/>
          </a:bodyPr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rgbClr val="271C63"/>
              </a:buClr>
              <a:buSzPts val="2500"/>
              <a:buFont typeface="Arial"/>
              <a:buNone/>
              <a:defRPr sz="2500" b="0" i="0" u="none" strike="noStrike" cap="none">
                <a:solidFill>
                  <a:srgbClr val="271C6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735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sz="2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8735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8735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sz="2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8735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83820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83820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83820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838200" algn="l" rtl="0">
              <a:spcBef>
                <a:spcPts val="8500"/>
              </a:spcBef>
              <a:spcAft>
                <a:spcPts val="850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body" idx="7"/>
          </p:nvPr>
        </p:nvSpPr>
        <p:spPr>
          <a:xfrm>
            <a:off x="22377405" y="5548749"/>
            <a:ext cx="10058400" cy="7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spcBef>
                <a:spcPts val="74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Noto Sans Symbols"/>
              <a:buNone/>
              <a:defRPr sz="3700" b="1" i="0" u="sng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108585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13500"/>
              <a:buFont typeface="Arial"/>
              <a:buChar char="–"/>
              <a:defRPr sz="1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96520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11600"/>
              <a:buFont typeface="Arial"/>
              <a:buChar char="•"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83820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–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83820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»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83820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83820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83820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838200" algn="l" rtl="0">
              <a:spcBef>
                <a:spcPts val="8500"/>
              </a:spcBef>
              <a:spcAft>
                <a:spcPts val="850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body" idx="8"/>
          </p:nvPr>
        </p:nvSpPr>
        <p:spPr>
          <a:xfrm>
            <a:off x="33390291" y="5548749"/>
            <a:ext cx="10047000" cy="7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spcBef>
                <a:spcPts val="74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Noto Sans Symbols"/>
              <a:buNone/>
              <a:defRPr sz="3700" b="1" i="0" u="sng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108585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13500"/>
              <a:buFont typeface="Arial"/>
              <a:buChar char="–"/>
              <a:defRPr sz="1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96520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11600"/>
              <a:buFont typeface="Arial"/>
              <a:buChar char="•"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83820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–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83820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»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83820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83820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83820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838200" algn="l" rtl="0">
              <a:spcBef>
                <a:spcPts val="8500"/>
              </a:spcBef>
              <a:spcAft>
                <a:spcPts val="850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body" idx="9"/>
          </p:nvPr>
        </p:nvSpPr>
        <p:spPr>
          <a:xfrm>
            <a:off x="33390291" y="6378481"/>
            <a:ext cx="10047000" cy="8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75" tIns="228575" rIns="228575" bIns="228575" anchor="t" anchorCtr="0">
            <a:noAutofit/>
          </a:bodyPr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rgbClr val="271C63"/>
              </a:buClr>
              <a:buSzPts val="2500"/>
              <a:buFont typeface="Arial"/>
              <a:buNone/>
              <a:defRPr sz="2500" b="0" i="0" u="none" strike="noStrike" cap="none">
                <a:solidFill>
                  <a:srgbClr val="271C6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735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sz="2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8735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8735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sz="2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8735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83820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83820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83820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838200" algn="l" rtl="0">
              <a:spcBef>
                <a:spcPts val="8500"/>
              </a:spcBef>
              <a:spcAft>
                <a:spcPts val="850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body" idx="13"/>
          </p:nvPr>
        </p:nvSpPr>
        <p:spPr>
          <a:xfrm>
            <a:off x="33390291" y="14272738"/>
            <a:ext cx="10047000" cy="7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spcBef>
                <a:spcPts val="74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Noto Sans Symbols"/>
              <a:buNone/>
              <a:defRPr sz="3700" b="1" i="0" u="sng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108585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13500"/>
              <a:buFont typeface="Arial"/>
              <a:buChar char="–"/>
              <a:defRPr sz="1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96520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11600"/>
              <a:buFont typeface="Arial"/>
              <a:buChar char="•"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83820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–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83820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»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83820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83820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83820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838200" algn="l" rtl="0">
              <a:spcBef>
                <a:spcPts val="8500"/>
              </a:spcBef>
              <a:spcAft>
                <a:spcPts val="850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4"/>
          </p:nvPr>
        </p:nvSpPr>
        <p:spPr>
          <a:xfrm>
            <a:off x="33390291" y="15011402"/>
            <a:ext cx="10052100" cy="8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75" tIns="228575" rIns="228575" bIns="228575" anchor="t" anchorCtr="0">
            <a:noAutofit/>
          </a:bodyPr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rgbClr val="271C63"/>
              </a:buClr>
              <a:buSzPts val="2500"/>
              <a:buFont typeface="Arial"/>
              <a:buNone/>
              <a:defRPr sz="2500" b="0" i="0" u="none" strike="noStrike" cap="none">
                <a:solidFill>
                  <a:srgbClr val="271C6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735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sz="2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8735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8735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sz="2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8735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83820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83820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83820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838200" algn="l" rtl="0">
              <a:spcBef>
                <a:spcPts val="8500"/>
              </a:spcBef>
              <a:spcAft>
                <a:spcPts val="850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body" idx="15"/>
          </p:nvPr>
        </p:nvSpPr>
        <p:spPr>
          <a:xfrm>
            <a:off x="33390291" y="25679402"/>
            <a:ext cx="10047000" cy="7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spcBef>
                <a:spcPts val="74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Noto Sans Symbols"/>
              <a:buNone/>
              <a:defRPr sz="3700" b="1" i="0" u="sng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108585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13500"/>
              <a:buFont typeface="Arial"/>
              <a:buChar char="–"/>
              <a:defRPr sz="1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96520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11600"/>
              <a:buFont typeface="Arial"/>
              <a:buChar char="•"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83820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–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83820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»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83820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83820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83820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838200" algn="l" rtl="0">
              <a:spcBef>
                <a:spcPts val="8500"/>
              </a:spcBef>
              <a:spcAft>
                <a:spcPts val="850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body" idx="16"/>
          </p:nvPr>
        </p:nvSpPr>
        <p:spPr>
          <a:xfrm>
            <a:off x="33390291" y="26433447"/>
            <a:ext cx="10052100" cy="8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75" tIns="228575" rIns="228575" bIns="228575" anchor="t" anchorCtr="0">
            <a:noAutofit/>
          </a:bodyPr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rgbClr val="271C63"/>
              </a:buClr>
              <a:buSzPts val="2500"/>
              <a:buFont typeface="Arial"/>
              <a:buNone/>
              <a:defRPr sz="2500" b="0" i="0" u="none" strike="noStrike" cap="none">
                <a:solidFill>
                  <a:srgbClr val="271C6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735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sz="2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8735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8735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sz="2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8735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83820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83820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83820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838200" algn="l" rtl="0">
              <a:spcBef>
                <a:spcPts val="8500"/>
              </a:spcBef>
              <a:spcAft>
                <a:spcPts val="850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body" idx="17"/>
          </p:nvPr>
        </p:nvSpPr>
        <p:spPr>
          <a:xfrm>
            <a:off x="459674" y="14951552"/>
            <a:ext cx="10056900" cy="8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75" tIns="228575" rIns="228575" bIns="228575" anchor="t" anchorCtr="0">
            <a:noAutofit/>
          </a:bodyPr>
          <a:lstStyle>
            <a:lvl1pPr marL="457200" marR="0" lvl="0" indent="-228600" algn="l" rtl="0">
              <a:spcBef>
                <a:spcPts val="500"/>
              </a:spcBef>
              <a:spcAft>
                <a:spcPts val="0"/>
              </a:spcAft>
              <a:buClr>
                <a:srgbClr val="271C63"/>
              </a:buClr>
              <a:buSzPts val="2500"/>
              <a:buFont typeface="Arial"/>
              <a:buNone/>
              <a:defRPr sz="2500" b="0" i="0" u="none" strike="noStrike" cap="none">
                <a:solidFill>
                  <a:srgbClr val="271C6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8735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sz="2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8735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8735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–"/>
              <a:defRPr sz="2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8735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»"/>
              <a:defRPr sz="25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83820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83820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83820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838200" algn="l" rtl="0">
              <a:spcBef>
                <a:spcPts val="8500"/>
              </a:spcBef>
              <a:spcAft>
                <a:spcPts val="850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8"/>
          </p:nvPr>
        </p:nvSpPr>
        <p:spPr>
          <a:xfrm>
            <a:off x="5932593" y="3127915"/>
            <a:ext cx="31998900" cy="12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spcBef>
                <a:spcPts val="108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83820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83820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83820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838200" algn="l" rtl="0">
              <a:spcBef>
                <a:spcPts val="8500"/>
              </a:spcBef>
              <a:spcAft>
                <a:spcPts val="850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body" idx="19"/>
          </p:nvPr>
        </p:nvSpPr>
        <p:spPr>
          <a:xfrm>
            <a:off x="5932593" y="1847755"/>
            <a:ext cx="31998900" cy="12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>
            <a:lvl1pPr marL="457200" marR="0" lvl="0" indent="-22860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83820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83820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83820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838200" algn="l" rtl="0">
              <a:spcBef>
                <a:spcPts val="8500"/>
              </a:spcBef>
              <a:spcAft>
                <a:spcPts val="850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20"/>
          </p:nvPr>
        </p:nvSpPr>
        <p:spPr>
          <a:xfrm>
            <a:off x="5932593" y="209781"/>
            <a:ext cx="31998900" cy="16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>
            <a:lvl1pPr marL="457200" marR="0" lvl="0" indent="-228600" algn="ctr" rtl="0">
              <a:spcBef>
                <a:spcPts val="192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83820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83820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838200" algn="l" rtl="0">
              <a:spcBef>
                <a:spcPts val="85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838200" algn="l" rtl="0">
              <a:spcBef>
                <a:spcPts val="8500"/>
              </a:spcBef>
              <a:spcAft>
                <a:spcPts val="850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oogle Shape;19;p3"/>
          <p:cNvCxnSpPr/>
          <p:nvPr/>
        </p:nvCxnSpPr>
        <p:spPr>
          <a:xfrm>
            <a:off x="0" y="19188160"/>
            <a:ext cx="438912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2450160" y="13167360"/>
            <a:ext cx="38991000" cy="4984200"/>
          </a:xfrm>
          <a:prstGeom prst="rect">
            <a:avLst/>
          </a:prstGeom>
        </p:spPr>
        <p:txBody>
          <a:bodyPr spcFirstLastPara="1" wrap="square" lIns="487600" tIns="487600" rIns="487600" bIns="4876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0"/>
              <a:buNone/>
              <a:defRPr sz="19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0"/>
              <a:buNone/>
              <a:defRPr sz="19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0"/>
              <a:buNone/>
              <a:defRPr sz="19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0"/>
              <a:buNone/>
              <a:defRPr sz="19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0"/>
              <a:buNone/>
              <a:defRPr sz="19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0"/>
              <a:buNone/>
              <a:defRPr sz="19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0"/>
              <a:buNone/>
              <a:defRPr sz="19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0"/>
              <a:buNone/>
              <a:defRPr sz="19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200"/>
              <a:buNone/>
              <a:defRPr sz="19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0" y="32292480"/>
            <a:ext cx="43891200" cy="625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487600" tIns="487600" rIns="487600" bIns="4876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1496160" y="2848160"/>
            <a:ext cx="40899000" cy="36654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496160" y="7375840"/>
            <a:ext cx="40899000" cy="218649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Autofit/>
          </a:bodyPr>
          <a:lstStyle>
            <a:lvl1pPr marL="457200" lvl="0" indent="-838200">
              <a:spcBef>
                <a:spcPts val="0"/>
              </a:spcBef>
              <a:spcAft>
                <a:spcPts val="0"/>
              </a:spcAft>
              <a:buSzPts val="9600"/>
              <a:buChar char="●"/>
              <a:defRPr/>
            </a:lvl1pPr>
            <a:lvl2pPr marL="914400" lvl="1" indent="-704850">
              <a:spcBef>
                <a:spcPts val="8500"/>
              </a:spcBef>
              <a:spcAft>
                <a:spcPts val="0"/>
              </a:spcAft>
              <a:buSzPts val="7500"/>
              <a:buChar char="○"/>
              <a:defRPr/>
            </a:lvl2pPr>
            <a:lvl3pPr marL="1371600" lvl="2" indent="-704850">
              <a:spcBef>
                <a:spcPts val="8500"/>
              </a:spcBef>
              <a:spcAft>
                <a:spcPts val="0"/>
              </a:spcAft>
              <a:buSzPts val="7500"/>
              <a:buChar char="■"/>
              <a:defRPr/>
            </a:lvl3pPr>
            <a:lvl4pPr marL="1828800" lvl="3" indent="-704850">
              <a:spcBef>
                <a:spcPts val="8500"/>
              </a:spcBef>
              <a:spcAft>
                <a:spcPts val="0"/>
              </a:spcAft>
              <a:buSzPts val="7500"/>
              <a:buChar char="●"/>
              <a:defRPr/>
            </a:lvl4pPr>
            <a:lvl5pPr marL="2286000" lvl="4" indent="-704850">
              <a:spcBef>
                <a:spcPts val="8500"/>
              </a:spcBef>
              <a:spcAft>
                <a:spcPts val="0"/>
              </a:spcAft>
              <a:buSzPts val="7500"/>
              <a:buChar char="○"/>
              <a:defRPr/>
            </a:lvl5pPr>
            <a:lvl6pPr marL="2743200" lvl="5" indent="-704850">
              <a:spcBef>
                <a:spcPts val="8500"/>
              </a:spcBef>
              <a:spcAft>
                <a:spcPts val="0"/>
              </a:spcAft>
              <a:buSzPts val="7500"/>
              <a:buChar char="■"/>
              <a:defRPr/>
            </a:lvl6pPr>
            <a:lvl7pPr marL="3200400" lvl="6" indent="-704850">
              <a:spcBef>
                <a:spcPts val="8500"/>
              </a:spcBef>
              <a:spcAft>
                <a:spcPts val="0"/>
              </a:spcAft>
              <a:buSzPts val="7500"/>
              <a:buChar char="●"/>
              <a:defRPr/>
            </a:lvl7pPr>
            <a:lvl8pPr marL="3657600" lvl="7" indent="-704850">
              <a:spcBef>
                <a:spcPts val="8500"/>
              </a:spcBef>
              <a:spcAft>
                <a:spcPts val="0"/>
              </a:spcAft>
              <a:buSzPts val="7500"/>
              <a:buChar char="○"/>
              <a:defRPr/>
            </a:lvl8pPr>
            <a:lvl9pPr marL="4114800" lvl="8" indent="-704850">
              <a:spcBef>
                <a:spcPts val="8500"/>
              </a:spcBef>
              <a:spcAft>
                <a:spcPts val="8500"/>
              </a:spcAft>
              <a:buSzPts val="75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1496160" y="2848160"/>
            <a:ext cx="40899000" cy="36654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1496160" y="7375840"/>
            <a:ext cx="19199400" cy="218649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Autofit/>
          </a:bodyPr>
          <a:lstStyle>
            <a:lvl1pPr marL="457200" lvl="0" indent="-704850">
              <a:spcBef>
                <a:spcPts val="0"/>
              </a:spcBef>
              <a:spcAft>
                <a:spcPts val="0"/>
              </a:spcAft>
              <a:buSzPts val="7500"/>
              <a:buChar char="●"/>
              <a:defRPr sz="7500"/>
            </a:lvl1pPr>
            <a:lvl2pPr marL="914400" lvl="1" indent="-635000">
              <a:spcBef>
                <a:spcPts val="8500"/>
              </a:spcBef>
              <a:spcAft>
                <a:spcPts val="0"/>
              </a:spcAft>
              <a:buSzPts val="6400"/>
              <a:buChar char="○"/>
              <a:defRPr sz="6400"/>
            </a:lvl2pPr>
            <a:lvl3pPr marL="1371600" lvl="2" indent="-635000">
              <a:spcBef>
                <a:spcPts val="8500"/>
              </a:spcBef>
              <a:spcAft>
                <a:spcPts val="0"/>
              </a:spcAft>
              <a:buSzPts val="6400"/>
              <a:buChar char="■"/>
              <a:defRPr sz="6400"/>
            </a:lvl3pPr>
            <a:lvl4pPr marL="1828800" lvl="3" indent="-635000">
              <a:spcBef>
                <a:spcPts val="8500"/>
              </a:spcBef>
              <a:spcAft>
                <a:spcPts val="0"/>
              </a:spcAft>
              <a:buSzPts val="6400"/>
              <a:buChar char="●"/>
              <a:defRPr sz="6400"/>
            </a:lvl4pPr>
            <a:lvl5pPr marL="2286000" lvl="4" indent="-635000">
              <a:spcBef>
                <a:spcPts val="8500"/>
              </a:spcBef>
              <a:spcAft>
                <a:spcPts val="0"/>
              </a:spcAft>
              <a:buSzPts val="6400"/>
              <a:buChar char="○"/>
              <a:defRPr sz="6400"/>
            </a:lvl5pPr>
            <a:lvl6pPr marL="2743200" lvl="5" indent="-635000">
              <a:spcBef>
                <a:spcPts val="8500"/>
              </a:spcBef>
              <a:spcAft>
                <a:spcPts val="0"/>
              </a:spcAft>
              <a:buSzPts val="6400"/>
              <a:buChar char="■"/>
              <a:defRPr sz="6400"/>
            </a:lvl6pPr>
            <a:lvl7pPr marL="3200400" lvl="6" indent="-635000">
              <a:spcBef>
                <a:spcPts val="8500"/>
              </a:spcBef>
              <a:spcAft>
                <a:spcPts val="0"/>
              </a:spcAft>
              <a:buSzPts val="6400"/>
              <a:buChar char="●"/>
              <a:defRPr sz="6400"/>
            </a:lvl7pPr>
            <a:lvl8pPr marL="3657600" lvl="7" indent="-635000">
              <a:spcBef>
                <a:spcPts val="8500"/>
              </a:spcBef>
              <a:spcAft>
                <a:spcPts val="0"/>
              </a:spcAft>
              <a:buSzPts val="6400"/>
              <a:buChar char="○"/>
              <a:defRPr sz="6400"/>
            </a:lvl8pPr>
            <a:lvl9pPr marL="4114800" lvl="8" indent="-635000">
              <a:spcBef>
                <a:spcPts val="8500"/>
              </a:spcBef>
              <a:spcAft>
                <a:spcPts val="8500"/>
              </a:spcAft>
              <a:buSzPts val="6400"/>
              <a:buChar char="■"/>
              <a:defRPr sz="64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23195520" y="7375840"/>
            <a:ext cx="19199400" cy="218649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Autofit/>
          </a:bodyPr>
          <a:lstStyle>
            <a:lvl1pPr marL="457200" lvl="0" indent="-704850">
              <a:spcBef>
                <a:spcPts val="0"/>
              </a:spcBef>
              <a:spcAft>
                <a:spcPts val="0"/>
              </a:spcAft>
              <a:buSzPts val="7500"/>
              <a:buChar char="●"/>
              <a:defRPr sz="7500"/>
            </a:lvl1pPr>
            <a:lvl2pPr marL="914400" lvl="1" indent="-635000">
              <a:spcBef>
                <a:spcPts val="8500"/>
              </a:spcBef>
              <a:spcAft>
                <a:spcPts val="0"/>
              </a:spcAft>
              <a:buSzPts val="6400"/>
              <a:buChar char="○"/>
              <a:defRPr sz="6400"/>
            </a:lvl2pPr>
            <a:lvl3pPr marL="1371600" lvl="2" indent="-635000">
              <a:spcBef>
                <a:spcPts val="8500"/>
              </a:spcBef>
              <a:spcAft>
                <a:spcPts val="0"/>
              </a:spcAft>
              <a:buSzPts val="6400"/>
              <a:buChar char="■"/>
              <a:defRPr sz="6400"/>
            </a:lvl3pPr>
            <a:lvl4pPr marL="1828800" lvl="3" indent="-635000">
              <a:spcBef>
                <a:spcPts val="8500"/>
              </a:spcBef>
              <a:spcAft>
                <a:spcPts val="0"/>
              </a:spcAft>
              <a:buSzPts val="6400"/>
              <a:buChar char="●"/>
              <a:defRPr sz="6400"/>
            </a:lvl4pPr>
            <a:lvl5pPr marL="2286000" lvl="4" indent="-635000">
              <a:spcBef>
                <a:spcPts val="8500"/>
              </a:spcBef>
              <a:spcAft>
                <a:spcPts val="0"/>
              </a:spcAft>
              <a:buSzPts val="6400"/>
              <a:buChar char="○"/>
              <a:defRPr sz="6400"/>
            </a:lvl5pPr>
            <a:lvl6pPr marL="2743200" lvl="5" indent="-635000">
              <a:spcBef>
                <a:spcPts val="8500"/>
              </a:spcBef>
              <a:spcAft>
                <a:spcPts val="0"/>
              </a:spcAft>
              <a:buSzPts val="6400"/>
              <a:buChar char="■"/>
              <a:defRPr sz="6400"/>
            </a:lvl6pPr>
            <a:lvl7pPr marL="3200400" lvl="6" indent="-635000">
              <a:spcBef>
                <a:spcPts val="8500"/>
              </a:spcBef>
              <a:spcAft>
                <a:spcPts val="0"/>
              </a:spcAft>
              <a:buSzPts val="6400"/>
              <a:buChar char="●"/>
              <a:defRPr sz="6400"/>
            </a:lvl7pPr>
            <a:lvl8pPr marL="3657600" lvl="7" indent="-635000">
              <a:spcBef>
                <a:spcPts val="8500"/>
              </a:spcBef>
              <a:spcAft>
                <a:spcPts val="0"/>
              </a:spcAft>
              <a:buSzPts val="6400"/>
              <a:buChar char="○"/>
              <a:defRPr sz="6400"/>
            </a:lvl8pPr>
            <a:lvl9pPr marL="4114800" lvl="8" indent="-635000">
              <a:spcBef>
                <a:spcPts val="8500"/>
              </a:spcBef>
              <a:spcAft>
                <a:spcPts val="8500"/>
              </a:spcAft>
              <a:buSzPts val="6400"/>
              <a:buChar char="■"/>
              <a:defRPr sz="64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1496160" y="2848160"/>
            <a:ext cx="40899000" cy="36654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1496160" y="3555840"/>
            <a:ext cx="13478400" cy="4836600"/>
          </a:xfrm>
          <a:prstGeom prst="rect">
            <a:avLst/>
          </a:prstGeom>
        </p:spPr>
        <p:txBody>
          <a:bodyPr spcFirstLastPara="1" wrap="square" lIns="487600" tIns="487600" rIns="487600" bIns="4876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1pPr>
            <a:lvl2pPr lvl="1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2pPr>
            <a:lvl3pPr lvl="2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3pPr>
            <a:lvl4pPr lvl="3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4pPr>
            <a:lvl5pPr lvl="4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5pPr>
            <a:lvl6pPr lvl="5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6pPr>
            <a:lvl7pPr lvl="6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7pPr>
            <a:lvl8pPr lvl="7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8pPr>
            <a:lvl9pPr lvl="8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1496160" y="8893440"/>
            <a:ext cx="13478400" cy="203481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Autofit/>
          </a:bodyPr>
          <a:lstStyle>
            <a:lvl1pPr marL="457200" lvl="0" indent="-635000">
              <a:spcBef>
                <a:spcPts val="0"/>
              </a:spcBef>
              <a:spcAft>
                <a:spcPts val="0"/>
              </a:spcAft>
              <a:buSzPts val="6400"/>
              <a:buChar char="●"/>
              <a:defRPr sz="6400"/>
            </a:lvl1pPr>
            <a:lvl2pPr marL="914400" lvl="1" indent="-635000">
              <a:spcBef>
                <a:spcPts val="8500"/>
              </a:spcBef>
              <a:spcAft>
                <a:spcPts val="0"/>
              </a:spcAft>
              <a:buSzPts val="6400"/>
              <a:buChar char="○"/>
              <a:defRPr sz="6400"/>
            </a:lvl2pPr>
            <a:lvl3pPr marL="1371600" lvl="2" indent="-635000">
              <a:spcBef>
                <a:spcPts val="8500"/>
              </a:spcBef>
              <a:spcAft>
                <a:spcPts val="0"/>
              </a:spcAft>
              <a:buSzPts val="6400"/>
              <a:buChar char="■"/>
              <a:defRPr sz="6400"/>
            </a:lvl3pPr>
            <a:lvl4pPr marL="1828800" lvl="3" indent="-635000">
              <a:spcBef>
                <a:spcPts val="8500"/>
              </a:spcBef>
              <a:spcAft>
                <a:spcPts val="0"/>
              </a:spcAft>
              <a:buSzPts val="6400"/>
              <a:buChar char="●"/>
              <a:defRPr sz="6400"/>
            </a:lvl4pPr>
            <a:lvl5pPr marL="2286000" lvl="4" indent="-635000">
              <a:spcBef>
                <a:spcPts val="8500"/>
              </a:spcBef>
              <a:spcAft>
                <a:spcPts val="0"/>
              </a:spcAft>
              <a:buSzPts val="6400"/>
              <a:buChar char="○"/>
              <a:defRPr sz="6400"/>
            </a:lvl5pPr>
            <a:lvl6pPr marL="2743200" lvl="5" indent="-635000">
              <a:spcBef>
                <a:spcPts val="8500"/>
              </a:spcBef>
              <a:spcAft>
                <a:spcPts val="0"/>
              </a:spcAft>
              <a:buSzPts val="6400"/>
              <a:buChar char="■"/>
              <a:defRPr sz="6400"/>
            </a:lvl6pPr>
            <a:lvl7pPr marL="3200400" lvl="6" indent="-635000">
              <a:spcBef>
                <a:spcPts val="8500"/>
              </a:spcBef>
              <a:spcAft>
                <a:spcPts val="0"/>
              </a:spcAft>
              <a:buSzPts val="6400"/>
              <a:buChar char="●"/>
              <a:defRPr sz="6400"/>
            </a:lvl7pPr>
            <a:lvl8pPr marL="3657600" lvl="7" indent="-635000">
              <a:spcBef>
                <a:spcPts val="8500"/>
              </a:spcBef>
              <a:spcAft>
                <a:spcPts val="0"/>
              </a:spcAft>
              <a:buSzPts val="6400"/>
              <a:buChar char="○"/>
              <a:defRPr sz="6400"/>
            </a:lvl8pPr>
            <a:lvl9pPr marL="4114800" lvl="8" indent="-635000">
              <a:spcBef>
                <a:spcPts val="8500"/>
              </a:spcBef>
              <a:spcAft>
                <a:spcPts val="8500"/>
              </a:spcAft>
              <a:buSzPts val="6400"/>
              <a:buChar char="■"/>
              <a:defRPr sz="64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2353200" y="3368640"/>
            <a:ext cx="27828000" cy="261810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1pPr>
            <a:lvl2pPr lvl="1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2pPr>
            <a:lvl3pPr lvl="2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3pPr>
            <a:lvl4pPr lvl="3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4pPr>
            <a:lvl5pPr lvl="4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5pPr>
            <a:lvl6pPr lvl="5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6pPr>
            <a:lvl7pPr lvl="6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7pPr>
            <a:lvl8pPr lvl="7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8pPr>
            <a:lvl9pPr lvl="8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21945600" y="480"/>
            <a:ext cx="21945600" cy="32918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487600" tIns="487600" rIns="487600" bIns="4876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24142440" y="28771200"/>
            <a:ext cx="22479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1274400" y="7717280"/>
            <a:ext cx="19416900" cy="9661500"/>
          </a:xfrm>
          <a:prstGeom prst="rect">
            <a:avLst/>
          </a:prstGeom>
        </p:spPr>
        <p:txBody>
          <a:bodyPr spcFirstLastPara="1" wrap="square" lIns="487600" tIns="487600" rIns="487600" bIns="4876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1274400" y="17721606"/>
            <a:ext cx="19416900" cy="86112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23709600" y="4634880"/>
            <a:ext cx="18417600" cy="236487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marL="457200" lvl="0" indent="-838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Char char="●"/>
              <a:defRPr>
                <a:solidFill>
                  <a:schemeClr val="lt1"/>
                </a:solidFill>
              </a:defRPr>
            </a:lvl1pPr>
            <a:lvl2pPr marL="914400" lvl="1" indent="-704850">
              <a:spcBef>
                <a:spcPts val="8500"/>
              </a:spcBef>
              <a:spcAft>
                <a:spcPts val="0"/>
              </a:spcAft>
              <a:buClr>
                <a:schemeClr val="lt1"/>
              </a:buClr>
              <a:buSzPts val="7500"/>
              <a:buChar char="○"/>
              <a:defRPr>
                <a:solidFill>
                  <a:schemeClr val="lt1"/>
                </a:solidFill>
              </a:defRPr>
            </a:lvl2pPr>
            <a:lvl3pPr marL="1371600" lvl="2" indent="-704850">
              <a:spcBef>
                <a:spcPts val="8500"/>
              </a:spcBef>
              <a:spcAft>
                <a:spcPts val="0"/>
              </a:spcAft>
              <a:buClr>
                <a:schemeClr val="lt1"/>
              </a:buClr>
              <a:buSzPts val="7500"/>
              <a:buChar char="■"/>
              <a:defRPr>
                <a:solidFill>
                  <a:schemeClr val="lt1"/>
                </a:solidFill>
              </a:defRPr>
            </a:lvl3pPr>
            <a:lvl4pPr marL="1828800" lvl="3" indent="-704850">
              <a:spcBef>
                <a:spcPts val="8500"/>
              </a:spcBef>
              <a:spcAft>
                <a:spcPts val="0"/>
              </a:spcAft>
              <a:buClr>
                <a:schemeClr val="lt1"/>
              </a:buClr>
              <a:buSzPts val="7500"/>
              <a:buChar char="●"/>
              <a:defRPr>
                <a:solidFill>
                  <a:schemeClr val="lt1"/>
                </a:solidFill>
              </a:defRPr>
            </a:lvl4pPr>
            <a:lvl5pPr marL="2286000" lvl="4" indent="-704850">
              <a:spcBef>
                <a:spcPts val="8500"/>
              </a:spcBef>
              <a:spcAft>
                <a:spcPts val="0"/>
              </a:spcAft>
              <a:buClr>
                <a:schemeClr val="lt1"/>
              </a:buClr>
              <a:buSzPts val="7500"/>
              <a:buChar char="○"/>
              <a:defRPr>
                <a:solidFill>
                  <a:schemeClr val="lt1"/>
                </a:solidFill>
              </a:defRPr>
            </a:lvl5pPr>
            <a:lvl6pPr marL="2743200" lvl="5" indent="-704850">
              <a:spcBef>
                <a:spcPts val="8500"/>
              </a:spcBef>
              <a:spcAft>
                <a:spcPts val="0"/>
              </a:spcAft>
              <a:buClr>
                <a:schemeClr val="lt1"/>
              </a:buClr>
              <a:buSzPts val="7500"/>
              <a:buChar char="■"/>
              <a:defRPr>
                <a:solidFill>
                  <a:schemeClr val="lt1"/>
                </a:solidFill>
              </a:defRPr>
            </a:lvl6pPr>
            <a:lvl7pPr marL="3200400" lvl="6" indent="-704850">
              <a:spcBef>
                <a:spcPts val="8500"/>
              </a:spcBef>
              <a:spcAft>
                <a:spcPts val="0"/>
              </a:spcAft>
              <a:buClr>
                <a:schemeClr val="lt1"/>
              </a:buClr>
              <a:buSzPts val="7500"/>
              <a:buChar char="●"/>
              <a:defRPr>
                <a:solidFill>
                  <a:schemeClr val="lt1"/>
                </a:solidFill>
              </a:defRPr>
            </a:lvl7pPr>
            <a:lvl8pPr marL="3657600" lvl="7" indent="-704850">
              <a:spcBef>
                <a:spcPts val="8500"/>
              </a:spcBef>
              <a:spcAft>
                <a:spcPts val="0"/>
              </a:spcAft>
              <a:buClr>
                <a:schemeClr val="lt1"/>
              </a:buClr>
              <a:buSzPts val="7500"/>
              <a:buChar char="○"/>
              <a:defRPr>
                <a:solidFill>
                  <a:schemeClr val="lt1"/>
                </a:solidFill>
              </a:defRPr>
            </a:lvl8pPr>
            <a:lvl9pPr marL="4114800" lvl="8" indent="-704850">
              <a:spcBef>
                <a:spcPts val="8500"/>
              </a:spcBef>
              <a:spcAft>
                <a:spcPts val="8500"/>
              </a:spcAft>
              <a:buClr>
                <a:schemeClr val="lt1"/>
              </a:buClr>
              <a:buSzPts val="75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1496160" y="27115680"/>
            <a:ext cx="28794300" cy="38322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pearmint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496160" y="2848160"/>
            <a:ext cx="40899000" cy="3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00" tIns="487600" rIns="487600" bIns="4876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Font typeface="Proxima Nova"/>
              <a:buNone/>
              <a:defRPr sz="14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Font typeface="Proxima Nova"/>
              <a:buNone/>
              <a:defRPr sz="14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Font typeface="Proxima Nova"/>
              <a:buNone/>
              <a:defRPr sz="14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Font typeface="Proxima Nova"/>
              <a:buNone/>
              <a:defRPr sz="14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Font typeface="Proxima Nova"/>
              <a:buNone/>
              <a:defRPr sz="14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Font typeface="Proxima Nova"/>
              <a:buNone/>
              <a:defRPr sz="14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Font typeface="Proxima Nova"/>
              <a:buNone/>
              <a:defRPr sz="14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Font typeface="Proxima Nova"/>
              <a:buNone/>
              <a:defRPr sz="14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Font typeface="Proxima Nova"/>
              <a:buNone/>
              <a:defRPr sz="14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496160" y="7375840"/>
            <a:ext cx="40899000" cy="21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00" tIns="487600" rIns="487600" bIns="487600" anchor="t" anchorCtr="0">
            <a:noAutofit/>
          </a:bodyPr>
          <a:lstStyle>
            <a:lvl1pPr marL="457200" lvl="0" indent="-838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Proxima Nova"/>
              <a:buChar char="●"/>
              <a:defRPr sz="96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704850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Clr>
                <a:schemeClr val="accent3"/>
              </a:buClr>
              <a:buSzPts val="7500"/>
              <a:buFont typeface="Proxima Nova"/>
              <a:buChar char="○"/>
              <a:defRPr sz="75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704850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Clr>
                <a:schemeClr val="accent3"/>
              </a:buClr>
              <a:buSzPts val="7500"/>
              <a:buFont typeface="Proxima Nova"/>
              <a:buChar char="■"/>
              <a:defRPr sz="75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704850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Clr>
                <a:schemeClr val="accent3"/>
              </a:buClr>
              <a:buSzPts val="7500"/>
              <a:buFont typeface="Proxima Nova"/>
              <a:buChar char="●"/>
              <a:defRPr sz="75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704850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Clr>
                <a:schemeClr val="accent3"/>
              </a:buClr>
              <a:buSzPts val="7500"/>
              <a:buFont typeface="Proxima Nova"/>
              <a:buChar char="○"/>
              <a:defRPr sz="75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704850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Clr>
                <a:schemeClr val="accent3"/>
              </a:buClr>
              <a:buSzPts val="7500"/>
              <a:buFont typeface="Proxima Nova"/>
              <a:buChar char="■"/>
              <a:defRPr sz="75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704850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Clr>
                <a:schemeClr val="accent3"/>
              </a:buClr>
              <a:buSzPts val="7500"/>
              <a:buFont typeface="Proxima Nova"/>
              <a:buChar char="●"/>
              <a:defRPr sz="75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704850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Clr>
                <a:schemeClr val="accent3"/>
              </a:buClr>
              <a:buSzPts val="7500"/>
              <a:buFont typeface="Proxima Nova"/>
              <a:buChar char="○"/>
              <a:defRPr sz="75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704850">
              <a:lnSpc>
                <a:spcPct val="115000"/>
              </a:lnSpc>
              <a:spcBef>
                <a:spcPts val="8500"/>
              </a:spcBef>
              <a:spcAft>
                <a:spcPts val="8500"/>
              </a:spcAft>
              <a:buClr>
                <a:schemeClr val="accent3"/>
              </a:buClr>
              <a:buSzPts val="7500"/>
              <a:buFont typeface="Proxima Nova"/>
              <a:buChar char="■"/>
              <a:defRPr sz="75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40667798" y="29844588"/>
            <a:ext cx="2633700" cy="25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 algn="r">
              <a:buNone/>
              <a:defRPr sz="5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5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5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5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5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5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5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5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5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0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43891200" cy="3291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Senior Design Expo">
            <a:hlinkClick r:id="" action="ppaction://media"/>
            <a:extLst>
              <a:ext uri="{FF2B5EF4-FFF2-40B4-BE49-F238E27FC236}">
                <a16:creationId xmlns:a16="http://schemas.microsoft.com/office/drawing/2014/main" id="{04600660-8237-4003-A31A-13B631FF71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547800" y="25603201"/>
            <a:ext cx="3749040" cy="3749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5"/>
          <p:cNvPicPr preferRelativeResize="0"/>
          <p:nvPr/>
        </p:nvPicPr>
        <p:blipFill rotWithShape="1">
          <a:blip r:embed="rId5">
            <a:alphaModFix/>
          </a:blip>
          <a:srcRect t="-14116"/>
          <a:stretch/>
        </p:blipFill>
        <p:spPr>
          <a:xfrm>
            <a:off x="1077000" y="5267326"/>
            <a:ext cx="20177051" cy="95319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5"/>
          <p:cNvSpPr/>
          <p:nvPr/>
        </p:nvSpPr>
        <p:spPr>
          <a:xfrm>
            <a:off x="50" y="0"/>
            <a:ext cx="43891200" cy="5316300"/>
          </a:xfrm>
          <a:prstGeom prst="rect">
            <a:avLst/>
          </a:prstGeom>
          <a:solidFill>
            <a:srgbClr val="16A516"/>
          </a:solidFill>
          <a:ln w="9525" cap="flat" cmpd="sng">
            <a:solidFill>
              <a:srgbClr val="16A5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799185" y="1382860"/>
            <a:ext cx="40899000" cy="36654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Objectives and Requirements</a:t>
            </a:r>
            <a:endParaRPr sz="18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539800" y="6534375"/>
            <a:ext cx="20177052" cy="1516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77DBE41-498E-48C8-8B31-5AAF0B21DE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831272" y="1451248"/>
            <a:ext cx="2666048" cy="2666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7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/>
          <p:nvPr/>
        </p:nvSpPr>
        <p:spPr>
          <a:xfrm>
            <a:off x="50" y="0"/>
            <a:ext cx="43891200" cy="5316300"/>
          </a:xfrm>
          <a:prstGeom prst="rect">
            <a:avLst/>
          </a:prstGeom>
          <a:solidFill>
            <a:srgbClr val="16A516"/>
          </a:solidFill>
          <a:ln w="9525" cap="flat" cmpd="sng">
            <a:solidFill>
              <a:srgbClr val="16A5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799185" y="1382860"/>
            <a:ext cx="40899000" cy="36654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Turbine Electrical Design</a:t>
            </a:r>
            <a:endParaRPr sz="18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8" name="Google Shape;98;p16"/>
          <p:cNvPicPr preferRelativeResize="0"/>
          <p:nvPr/>
        </p:nvPicPr>
        <p:blipFill rotWithShape="1">
          <a:blip r:embed="rId5">
            <a:alphaModFix/>
          </a:blip>
          <a:srcRect t="7732"/>
          <a:stretch/>
        </p:blipFill>
        <p:spPr>
          <a:xfrm>
            <a:off x="1936150" y="7215050"/>
            <a:ext cx="29513151" cy="21504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The University of North Carolina at Charlotte 3">
            <a:hlinkClick r:id="" action="ppaction://media"/>
            <a:extLst>
              <a:ext uri="{FF2B5EF4-FFF2-40B4-BE49-F238E27FC236}">
                <a16:creationId xmlns:a16="http://schemas.microsoft.com/office/drawing/2014/main" id="{D2BE17DF-0673-437A-A19C-67CDC42801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rot="10800000" flipH="1" flipV="1">
            <a:off x="39536428" y="1031932"/>
            <a:ext cx="3555587" cy="3555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8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42525" y="7040333"/>
            <a:ext cx="19708725" cy="22858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436050" y="15598426"/>
            <a:ext cx="19959126" cy="143004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7"/>
          <p:cNvSpPr/>
          <p:nvPr/>
        </p:nvSpPr>
        <p:spPr>
          <a:xfrm>
            <a:off x="0" y="0"/>
            <a:ext cx="43891200" cy="5316300"/>
          </a:xfrm>
          <a:prstGeom prst="rect">
            <a:avLst/>
          </a:prstGeom>
          <a:solidFill>
            <a:srgbClr val="16A516"/>
          </a:solidFill>
          <a:ln w="9525" cap="flat" cmpd="sng">
            <a:solidFill>
              <a:srgbClr val="16A5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title"/>
          </p:nvPr>
        </p:nvSpPr>
        <p:spPr>
          <a:xfrm>
            <a:off x="799185" y="1382860"/>
            <a:ext cx="40899000" cy="36654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Turbine Mechanical Design</a:t>
            </a:r>
            <a:endParaRPr sz="18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Felix's Audio (47sec)">
            <a:hlinkClick r:id="" action="ppaction://media"/>
            <a:extLst>
              <a:ext uri="{FF2B5EF4-FFF2-40B4-BE49-F238E27FC236}">
                <a16:creationId xmlns:a16="http://schemas.microsoft.com/office/drawing/2014/main" id="{A9B9702C-3B20-41C9-A806-658B7EEDB6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299274" y="502920"/>
            <a:ext cx="3665400" cy="366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1496160" y="1858135"/>
            <a:ext cx="40899000" cy="36654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Site Analysis</a:t>
            </a:r>
            <a:endParaRPr/>
          </a:p>
        </p:txBody>
      </p:sp>
      <p:pic>
        <p:nvPicPr>
          <p:cNvPr id="114" name="Google Shape;11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96150" y="6216763"/>
            <a:ext cx="21906751" cy="14556462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8"/>
          <p:cNvSpPr/>
          <p:nvPr/>
        </p:nvSpPr>
        <p:spPr>
          <a:xfrm>
            <a:off x="50" y="0"/>
            <a:ext cx="43891200" cy="5316300"/>
          </a:xfrm>
          <a:prstGeom prst="rect">
            <a:avLst/>
          </a:prstGeom>
          <a:solidFill>
            <a:srgbClr val="16A516"/>
          </a:solidFill>
          <a:ln w="9525" cap="flat" cmpd="sng">
            <a:solidFill>
              <a:srgbClr val="16A5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799185" y="1382860"/>
            <a:ext cx="40899000" cy="36654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Site Analysis</a:t>
            </a:r>
            <a:endParaRPr sz="18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736100" y="21466475"/>
            <a:ext cx="10589749" cy="9598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8"/>
          <p:cNvSpPr txBox="1"/>
          <p:nvPr/>
        </p:nvSpPr>
        <p:spPr>
          <a:xfrm>
            <a:off x="27801300" y="28930425"/>
            <a:ext cx="10589700" cy="12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575" tIns="228575" rIns="228575" bIns="22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271C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4. Burnsville Wind Resource Map</a:t>
            </a:r>
            <a:endParaRPr sz="4800">
              <a:solidFill>
                <a:srgbClr val="271C6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9" name="Google Shape;119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604786" y="7381910"/>
            <a:ext cx="16982725" cy="2125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Record (online-voice-recorder.com)">
            <a:hlinkClick r:id="" action="ppaction://media"/>
            <a:extLst>
              <a:ext uri="{FF2B5EF4-FFF2-40B4-BE49-F238E27FC236}">
                <a16:creationId xmlns:a16="http://schemas.microsoft.com/office/drawing/2014/main" id="{CCD027EA-CBBE-43C6-9D7E-F8C5EA7246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9456360" y="935155"/>
            <a:ext cx="3338358" cy="33383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58800" y="7312850"/>
            <a:ext cx="30705626" cy="1829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9"/>
          <p:cNvSpPr txBox="1">
            <a:spLocks noGrp="1"/>
          </p:cNvSpPr>
          <p:nvPr>
            <p:ph type="title"/>
          </p:nvPr>
        </p:nvSpPr>
        <p:spPr>
          <a:xfrm>
            <a:off x="1496160" y="1858135"/>
            <a:ext cx="40899000" cy="36654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Site Analysis</a:t>
            </a:r>
            <a:endParaRPr/>
          </a:p>
        </p:txBody>
      </p:sp>
      <p:sp>
        <p:nvSpPr>
          <p:cNvPr id="127" name="Google Shape;127;p19"/>
          <p:cNvSpPr/>
          <p:nvPr/>
        </p:nvSpPr>
        <p:spPr>
          <a:xfrm>
            <a:off x="50" y="0"/>
            <a:ext cx="43891200" cy="5316300"/>
          </a:xfrm>
          <a:prstGeom prst="rect">
            <a:avLst/>
          </a:prstGeom>
          <a:solidFill>
            <a:srgbClr val="16A516"/>
          </a:solidFill>
          <a:ln w="9525" cap="flat" cmpd="sng">
            <a:solidFill>
              <a:srgbClr val="16A5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title"/>
          </p:nvPr>
        </p:nvSpPr>
        <p:spPr>
          <a:xfrm>
            <a:off x="799185" y="1382860"/>
            <a:ext cx="40899000" cy="36654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Next Steps</a:t>
            </a:r>
            <a:endParaRPr sz="18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NextSteps_PosterPresentation">
            <a:hlinkClick r:id="" action="ppaction://media"/>
            <a:extLst>
              <a:ext uri="{FF2B5EF4-FFF2-40B4-BE49-F238E27FC236}">
                <a16:creationId xmlns:a16="http://schemas.microsoft.com/office/drawing/2014/main" id="{86B55C83-8974-4667-AA8F-BF5CEB057F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120348" y="867926"/>
            <a:ext cx="3580448" cy="3580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99</Words>
  <Application>Microsoft Office PowerPoint</Application>
  <PresentationFormat>Custom</PresentationFormat>
  <Paragraphs>14</Paragraphs>
  <Slides>6</Slides>
  <Notes>6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Trebuchet MS</vt:lpstr>
      <vt:lpstr>Calibri</vt:lpstr>
      <vt:lpstr>Proxima Nova</vt:lpstr>
      <vt:lpstr>Times New Roman</vt:lpstr>
      <vt:lpstr>Noto Sans Symbols</vt:lpstr>
      <vt:lpstr>Spearmint</vt:lpstr>
      <vt:lpstr>PowerPoint Presentation</vt:lpstr>
      <vt:lpstr>Objectives and Requirements</vt:lpstr>
      <vt:lpstr>Turbine Electrical Design</vt:lpstr>
      <vt:lpstr>Turbine Mechanical Design</vt:lpstr>
      <vt:lpstr>Site Analysis</vt:lpstr>
      <vt:lpstr>Site Analysis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Drew Winn</cp:lastModifiedBy>
  <cp:revision>4</cp:revision>
  <dcterms:modified xsi:type="dcterms:W3CDTF">2020-04-26T07:36:59Z</dcterms:modified>
</cp:coreProperties>
</file>