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Lst>
  <p:sldSz cy="32918400" cx="43891200"/>
  <p:notesSz cx="9296400" cy="6858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0368">
          <p15:clr>
            <a:srgbClr val="A4A3A4"/>
          </p15:clr>
        </p15:guide>
        <p15:guide id="2" pos="13824">
          <p15:clr>
            <a:srgbClr val="A4A3A4"/>
          </p15:clr>
        </p15:guide>
      </p15:sldGuideLst>
    </p:ext>
    <p:ext uri="http://customooxmlschemas.google.com/">
      <go:slidesCustomData xmlns:go="http://customooxmlschemas.google.com/" r:id="rId12" roundtripDataSignature="AMtx7mjXZ+oKqUIiAQnKIOdffYZ4IGLsB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0368" orient="horz"/>
        <p:guide pos="1382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12" Type="http://customschemas.google.com/relationships/presentationmetadata" Target="metadata"/><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4030593" cy="343135"/>
          </a:xfrm>
          <a:prstGeom prst="rect">
            <a:avLst/>
          </a:prstGeom>
          <a:noFill/>
          <a:ln>
            <a:noFill/>
          </a:ln>
        </p:spPr>
        <p:txBody>
          <a:bodyPr anchorCtr="0" anchor="t" bIns="46400" lIns="92825" spcFirstLastPara="1" rIns="92825" wrap="square" tIns="464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828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828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828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828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828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828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828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828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5263656" y="0"/>
            <a:ext cx="4030593" cy="343135"/>
          </a:xfrm>
          <a:prstGeom prst="rect">
            <a:avLst/>
          </a:prstGeom>
          <a:noFill/>
          <a:ln>
            <a:noFill/>
          </a:ln>
        </p:spPr>
        <p:txBody>
          <a:bodyPr anchorCtr="0" anchor="t" bIns="46400" lIns="92825" spcFirstLastPara="1" rIns="92825" wrap="square" tIns="464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828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828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828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828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828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828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828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828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2938463" y="514350"/>
            <a:ext cx="3425825" cy="257016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931793" y="3259190"/>
            <a:ext cx="7432816" cy="3084695"/>
          </a:xfrm>
          <a:prstGeom prst="rect">
            <a:avLst/>
          </a:prstGeom>
          <a:noFill/>
          <a:ln>
            <a:noFill/>
          </a:ln>
        </p:spPr>
        <p:txBody>
          <a:bodyPr anchorCtr="0" anchor="t" bIns="46400" lIns="92825" spcFirstLastPara="1" rIns="92825" wrap="square" tIns="46400">
            <a:noAutofit/>
          </a:bodyPr>
          <a:lstStyle>
            <a:lvl1pPr indent="-228600" lvl="0" marL="457200" marR="0" rtl="0" algn="l">
              <a:spcBef>
                <a:spcPts val="432"/>
              </a:spcBef>
              <a:spcAft>
                <a:spcPts val="0"/>
              </a:spcAft>
              <a:buSzPts val="1400"/>
              <a:buNone/>
              <a:defRPr b="0" i="0" sz="1440" u="none" cap="none" strike="noStrike">
                <a:solidFill>
                  <a:schemeClr val="dk1"/>
                </a:solidFill>
                <a:latin typeface="Arial"/>
                <a:ea typeface="Arial"/>
                <a:cs typeface="Arial"/>
                <a:sym typeface="Arial"/>
              </a:defRPr>
            </a:lvl1pPr>
            <a:lvl2pPr indent="-228600" lvl="1" marL="914400" marR="0" rtl="0" algn="l">
              <a:spcBef>
                <a:spcPts val="432"/>
              </a:spcBef>
              <a:spcAft>
                <a:spcPts val="0"/>
              </a:spcAft>
              <a:buSzPts val="1400"/>
              <a:buNone/>
              <a:defRPr b="0" i="0" sz="1440" u="none" cap="none" strike="noStrike">
                <a:solidFill>
                  <a:schemeClr val="dk1"/>
                </a:solidFill>
                <a:latin typeface="Arial"/>
                <a:ea typeface="Arial"/>
                <a:cs typeface="Arial"/>
                <a:sym typeface="Arial"/>
              </a:defRPr>
            </a:lvl2pPr>
            <a:lvl3pPr indent="-228600" lvl="2" marL="1371600" marR="0" rtl="0" algn="l">
              <a:spcBef>
                <a:spcPts val="432"/>
              </a:spcBef>
              <a:spcAft>
                <a:spcPts val="0"/>
              </a:spcAft>
              <a:buSzPts val="1400"/>
              <a:buNone/>
              <a:defRPr b="0" i="0" sz="1440" u="none" cap="none" strike="noStrike">
                <a:solidFill>
                  <a:schemeClr val="dk1"/>
                </a:solidFill>
                <a:latin typeface="Arial"/>
                <a:ea typeface="Arial"/>
                <a:cs typeface="Arial"/>
                <a:sym typeface="Arial"/>
              </a:defRPr>
            </a:lvl3pPr>
            <a:lvl4pPr indent="-228600" lvl="3" marL="1828800" marR="0" rtl="0" algn="l">
              <a:spcBef>
                <a:spcPts val="432"/>
              </a:spcBef>
              <a:spcAft>
                <a:spcPts val="0"/>
              </a:spcAft>
              <a:buSzPts val="1400"/>
              <a:buNone/>
              <a:defRPr b="0" i="0" sz="1440" u="none" cap="none" strike="noStrike">
                <a:solidFill>
                  <a:schemeClr val="dk1"/>
                </a:solidFill>
                <a:latin typeface="Arial"/>
                <a:ea typeface="Arial"/>
                <a:cs typeface="Arial"/>
                <a:sym typeface="Arial"/>
              </a:defRPr>
            </a:lvl4pPr>
            <a:lvl5pPr indent="-228600" lvl="4" marL="2286000" marR="0" rtl="0" algn="l">
              <a:spcBef>
                <a:spcPts val="432"/>
              </a:spcBef>
              <a:spcAft>
                <a:spcPts val="0"/>
              </a:spcAft>
              <a:buSzPts val="1400"/>
              <a:buNone/>
              <a:defRPr b="0" i="0" sz="144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44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44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44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44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6513694"/>
            <a:ext cx="4030593" cy="343135"/>
          </a:xfrm>
          <a:prstGeom prst="rect">
            <a:avLst/>
          </a:prstGeom>
          <a:noFill/>
          <a:ln>
            <a:noFill/>
          </a:ln>
        </p:spPr>
        <p:txBody>
          <a:bodyPr anchorCtr="0" anchor="b" bIns="46400" lIns="92825" spcFirstLastPara="1" rIns="92825" wrap="square" tIns="464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828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828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828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828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828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828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828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828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5263656" y="6513694"/>
            <a:ext cx="4030593" cy="343135"/>
          </a:xfrm>
          <a:prstGeom prst="rect">
            <a:avLst/>
          </a:prstGeom>
          <a:noFill/>
          <a:ln>
            <a:noFill/>
          </a:ln>
        </p:spPr>
        <p:txBody>
          <a:bodyPr anchorCtr="0" anchor="b" bIns="46400" lIns="92825" spcFirstLastPara="1" rIns="92825" wrap="square" tIns="464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p1:notes"/>
          <p:cNvSpPr txBox="1"/>
          <p:nvPr>
            <p:ph idx="12" type="sldNum"/>
          </p:nvPr>
        </p:nvSpPr>
        <p:spPr>
          <a:xfrm>
            <a:off x="5263656" y="6513694"/>
            <a:ext cx="4030593" cy="343135"/>
          </a:xfrm>
          <a:prstGeom prst="rect">
            <a:avLst/>
          </a:prstGeom>
          <a:noFill/>
          <a:ln>
            <a:noFill/>
          </a:ln>
        </p:spPr>
        <p:txBody>
          <a:bodyPr anchorCtr="0" anchor="b" bIns="46400" lIns="92825" spcFirstLastPara="1" rIns="92825" wrap="square" tIns="46400">
            <a:noAutofit/>
          </a:bodyPr>
          <a:lstStyle/>
          <a:p>
            <a:pPr indent="0" lvl="0" marL="0" rtl="0" algn="r">
              <a:spcBef>
                <a:spcPts val="0"/>
              </a:spcBef>
              <a:spcAft>
                <a:spcPts val="0"/>
              </a:spcAft>
              <a:buNone/>
            </a:pPr>
            <a:fld id="{00000000-1234-1234-1234-123412341234}" type="slidenum">
              <a:rPr lang="en-US"/>
              <a:t>‹#›</a:t>
            </a:fld>
            <a:endParaRPr/>
          </a:p>
        </p:txBody>
      </p:sp>
      <p:sp>
        <p:nvSpPr>
          <p:cNvPr id="86" name="Google Shape;86;p1:notes"/>
          <p:cNvSpPr/>
          <p:nvPr>
            <p:ph idx="2" type="sldImg"/>
          </p:nvPr>
        </p:nvSpPr>
        <p:spPr>
          <a:xfrm>
            <a:off x="2938463" y="514350"/>
            <a:ext cx="3425825" cy="2570163"/>
          </a:xfrm>
          <a:custGeom>
            <a:rect b="b" l="l" r="r" t="t"/>
            <a:pathLst>
              <a:path extrusionOk="0" h="120000" w="120000">
                <a:moveTo>
                  <a:pt x="0" y="0"/>
                </a:moveTo>
                <a:lnTo>
                  <a:pt x="120000" y="0"/>
                </a:lnTo>
                <a:lnTo>
                  <a:pt x="120000" y="120000"/>
                </a:lnTo>
                <a:lnTo>
                  <a:pt x="0" y="120000"/>
                </a:lnTo>
                <a:close/>
              </a:path>
            </a:pathLst>
          </a:custGeom>
          <a:noFill/>
          <a:ln>
            <a:noFill/>
          </a:ln>
        </p:spPr>
      </p:sp>
      <p:sp>
        <p:nvSpPr>
          <p:cNvPr id="87" name="Google Shape;87;p1:notes"/>
          <p:cNvSpPr txBox="1"/>
          <p:nvPr>
            <p:ph idx="1" type="body"/>
          </p:nvPr>
        </p:nvSpPr>
        <p:spPr>
          <a:xfrm>
            <a:off x="931793" y="3259190"/>
            <a:ext cx="7432816" cy="3084695"/>
          </a:xfrm>
          <a:prstGeom prst="rect">
            <a:avLst/>
          </a:prstGeom>
          <a:noFill/>
          <a:ln>
            <a:noFill/>
          </a:ln>
        </p:spPr>
        <p:txBody>
          <a:bodyPr anchorCtr="0" anchor="t" bIns="46400" lIns="92825" spcFirstLastPara="1" rIns="92825" wrap="square" tIns="46400">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Google Shape;119;g84283599f8_8_3:notes"/>
          <p:cNvSpPr/>
          <p:nvPr>
            <p:ph idx="2" type="sldImg"/>
          </p:nvPr>
        </p:nvSpPr>
        <p:spPr>
          <a:xfrm>
            <a:off x="2938463" y="514350"/>
            <a:ext cx="3425700" cy="25701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84283599f8_8_3:notes"/>
          <p:cNvSpPr txBox="1"/>
          <p:nvPr>
            <p:ph idx="1" type="body"/>
          </p:nvPr>
        </p:nvSpPr>
        <p:spPr>
          <a:xfrm>
            <a:off x="931793" y="3259190"/>
            <a:ext cx="7432800" cy="3084600"/>
          </a:xfrm>
          <a:prstGeom prst="rect">
            <a:avLst/>
          </a:prstGeom>
        </p:spPr>
        <p:txBody>
          <a:bodyPr anchorCtr="0" anchor="t" bIns="46400" lIns="92825" spcFirstLastPara="1" rIns="92825" wrap="square" tIns="46400">
            <a:noAutofit/>
          </a:bodyPr>
          <a:lstStyle/>
          <a:p>
            <a:pPr indent="0" lvl="0" marL="0" rtl="0" algn="l">
              <a:spcBef>
                <a:spcPts val="432"/>
              </a:spcBef>
              <a:spcAft>
                <a:spcPts val="0"/>
              </a:spcAft>
              <a:buNone/>
            </a:pPr>
            <a:r>
              <a:rPr lang="en-US"/>
              <a:t>Dillon</a:t>
            </a:r>
            <a:endParaRPr/>
          </a:p>
        </p:txBody>
      </p:sp>
      <p:sp>
        <p:nvSpPr>
          <p:cNvPr id="121" name="Google Shape;121;g84283599f8_8_3:notes"/>
          <p:cNvSpPr txBox="1"/>
          <p:nvPr>
            <p:ph idx="12" type="sldNum"/>
          </p:nvPr>
        </p:nvSpPr>
        <p:spPr>
          <a:xfrm>
            <a:off x="5263656" y="6513694"/>
            <a:ext cx="4030500" cy="343200"/>
          </a:xfrm>
          <a:prstGeom prst="rect">
            <a:avLst/>
          </a:prstGeom>
        </p:spPr>
        <p:txBody>
          <a:bodyPr anchorCtr="0" anchor="b" bIns="46400" lIns="92825" spcFirstLastPara="1" rIns="92825" wrap="square" tIns="464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84283599f8_10_58:notes"/>
          <p:cNvSpPr/>
          <p:nvPr>
            <p:ph idx="2" type="sldImg"/>
          </p:nvPr>
        </p:nvSpPr>
        <p:spPr>
          <a:xfrm>
            <a:off x="2938463" y="514350"/>
            <a:ext cx="3425700" cy="25701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84283599f8_10_58:notes"/>
          <p:cNvSpPr txBox="1"/>
          <p:nvPr>
            <p:ph idx="1" type="body"/>
          </p:nvPr>
        </p:nvSpPr>
        <p:spPr>
          <a:xfrm>
            <a:off x="931793" y="3259190"/>
            <a:ext cx="7432800" cy="3084600"/>
          </a:xfrm>
          <a:prstGeom prst="rect">
            <a:avLst/>
          </a:prstGeom>
        </p:spPr>
        <p:txBody>
          <a:bodyPr anchorCtr="0" anchor="t" bIns="46400" lIns="92825" spcFirstLastPara="1" rIns="92825" wrap="square" tIns="46400">
            <a:noAutofit/>
          </a:bodyPr>
          <a:lstStyle/>
          <a:p>
            <a:pPr indent="0" lvl="0" marL="0" rtl="0" algn="l">
              <a:spcBef>
                <a:spcPts val="432"/>
              </a:spcBef>
              <a:spcAft>
                <a:spcPts val="0"/>
              </a:spcAft>
              <a:buNone/>
            </a:pPr>
            <a:r>
              <a:rPr lang="en-US"/>
              <a:t>Lindsey</a:t>
            </a:r>
            <a:endParaRPr/>
          </a:p>
        </p:txBody>
      </p:sp>
      <p:sp>
        <p:nvSpPr>
          <p:cNvPr id="157" name="Google Shape;157;g84283599f8_10_58:notes"/>
          <p:cNvSpPr txBox="1"/>
          <p:nvPr>
            <p:ph idx="12" type="sldNum"/>
          </p:nvPr>
        </p:nvSpPr>
        <p:spPr>
          <a:xfrm>
            <a:off x="5263656" y="6513694"/>
            <a:ext cx="4030500" cy="343200"/>
          </a:xfrm>
          <a:prstGeom prst="rect">
            <a:avLst/>
          </a:prstGeom>
        </p:spPr>
        <p:txBody>
          <a:bodyPr anchorCtr="0" anchor="b" bIns="46400" lIns="92825" spcFirstLastPara="1" rIns="92825" wrap="square" tIns="464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0" name="Shape 190"/>
        <p:cNvGrpSpPr/>
        <p:nvPr/>
      </p:nvGrpSpPr>
      <p:grpSpPr>
        <a:xfrm>
          <a:off x="0" y="0"/>
          <a:ext cx="0" cy="0"/>
          <a:chOff x="0" y="0"/>
          <a:chExt cx="0" cy="0"/>
        </a:xfrm>
      </p:grpSpPr>
      <p:sp>
        <p:nvSpPr>
          <p:cNvPr id="191" name="Google Shape;191;g84283599f8_10_91:notes"/>
          <p:cNvSpPr/>
          <p:nvPr>
            <p:ph idx="2" type="sldImg"/>
          </p:nvPr>
        </p:nvSpPr>
        <p:spPr>
          <a:xfrm>
            <a:off x="2938463" y="514350"/>
            <a:ext cx="3425700" cy="25701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84283599f8_10_91:notes"/>
          <p:cNvSpPr txBox="1"/>
          <p:nvPr>
            <p:ph idx="1" type="body"/>
          </p:nvPr>
        </p:nvSpPr>
        <p:spPr>
          <a:xfrm>
            <a:off x="931793" y="3259190"/>
            <a:ext cx="7432800" cy="3084600"/>
          </a:xfrm>
          <a:prstGeom prst="rect">
            <a:avLst/>
          </a:prstGeom>
        </p:spPr>
        <p:txBody>
          <a:bodyPr anchorCtr="0" anchor="t" bIns="46400" lIns="92825" spcFirstLastPara="1" rIns="92825" wrap="square" tIns="46400">
            <a:noAutofit/>
          </a:bodyPr>
          <a:lstStyle/>
          <a:p>
            <a:pPr indent="0" lvl="0" marL="0" rtl="0" algn="l">
              <a:spcBef>
                <a:spcPts val="432"/>
              </a:spcBef>
              <a:spcAft>
                <a:spcPts val="0"/>
              </a:spcAft>
              <a:buNone/>
            </a:pPr>
            <a:r>
              <a:rPr lang="en-US"/>
              <a:t>Jack</a:t>
            </a:r>
            <a:endParaRPr/>
          </a:p>
        </p:txBody>
      </p:sp>
      <p:sp>
        <p:nvSpPr>
          <p:cNvPr id="193" name="Google Shape;193;g84283599f8_10_91:notes"/>
          <p:cNvSpPr txBox="1"/>
          <p:nvPr>
            <p:ph idx="12" type="sldNum"/>
          </p:nvPr>
        </p:nvSpPr>
        <p:spPr>
          <a:xfrm>
            <a:off x="5263656" y="6513694"/>
            <a:ext cx="4030500" cy="343200"/>
          </a:xfrm>
          <a:prstGeom prst="rect">
            <a:avLst/>
          </a:prstGeom>
        </p:spPr>
        <p:txBody>
          <a:bodyPr anchorCtr="0" anchor="b" bIns="46400" lIns="92825" spcFirstLastPara="1" rIns="92825" wrap="square" tIns="464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Google Shape;227;g84283599f8_10_124:notes"/>
          <p:cNvSpPr/>
          <p:nvPr>
            <p:ph idx="2" type="sldImg"/>
          </p:nvPr>
        </p:nvSpPr>
        <p:spPr>
          <a:xfrm>
            <a:off x="2938463" y="514350"/>
            <a:ext cx="3425700" cy="25701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84283599f8_10_124:notes"/>
          <p:cNvSpPr txBox="1"/>
          <p:nvPr>
            <p:ph idx="1" type="body"/>
          </p:nvPr>
        </p:nvSpPr>
        <p:spPr>
          <a:xfrm>
            <a:off x="931793" y="3259190"/>
            <a:ext cx="7432800" cy="3084600"/>
          </a:xfrm>
          <a:prstGeom prst="rect">
            <a:avLst/>
          </a:prstGeom>
        </p:spPr>
        <p:txBody>
          <a:bodyPr anchorCtr="0" anchor="t" bIns="46400" lIns="92825" spcFirstLastPara="1" rIns="92825" wrap="square" tIns="46400">
            <a:noAutofit/>
          </a:bodyPr>
          <a:lstStyle/>
          <a:p>
            <a:pPr indent="0" lvl="0" marL="0" rtl="0" algn="l">
              <a:spcBef>
                <a:spcPts val="432"/>
              </a:spcBef>
              <a:spcAft>
                <a:spcPts val="0"/>
              </a:spcAft>
              <a:buNone/>
            </a:pPr>
            <a:r>
              <a:rPr lang="en-US"/>
              <a:t>Kyle</a:t>
            </a:r>
            <a:endParaRPr/>
          </a:p>
        </p:txBody>
      </p:sp>
      <p:sp>
        <p:nvSpPr>
          <p:cNvPr id="229" name="Google Shape;229;g84283599f8_10_124:notes"/>
          <p:cNvSpPr txBox="1"/>
          <p:nvPr>
            <p:ph idx="12" type="sldNum"/>
          </p:nvPr>
        </p:nvSpPr>
        <p:spPr>
          <a:xfrm>
            <a:off x="5263656" y="6513694"/>
            <a:ext cx="4030500" cy="343200"/>
          </a:xfrm>
          <a:prstGeom prst="rect">
            <a:avLst/>
          </a:prstGeom>
        </p:spPr>
        <p:txBody>
          <a:bodyPr anchorCtr="0" anchor="b" bIns="46400" lIns="92825" spcFirstLastPara="1" rIns="92825" wrap="square" tIns="464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Google Shape;263;g84283599f8_10_157:notes"/>
          <p:cNvSpPr/>
          <p:nvPr>
            <p:ph idx="2" type="sldImg"/>
          </p:nvPr>
        </p:nvSpPr>
        <p:spPr>
          <a:xfrm>
            <a:off x="2938463" y="514350"/>
            <a:ext cx="3425700" cy="2570100"/>
          </a:xfrm>
          <a:custGeom>
            <a:rect b="b" l="l" r="r" t="t"/>
            <a:pathLst>
              <a:path extrusionOk="0" h="120000" w="120000">
                <a:moveTo>
                  <a:pt x="0" y="0"/>
                </a:moveTo>
                <a:lnTo>
                  <a:pt x="120000" y="0"/>
                </a:lnTo>
                <a:lnTo>
                  <a:pt x="120000" y="120000"/>
                </a:lnTo>
                <a:lnTo>
                  <a:pt x="0" y="120000"/>
                </a:lnTo>
                <a:close/>
              </a:path>
            </a:pathLst>
          </a:custGeom>
        </p:spPr>
      </p:sp>
      <p:sp>
        <p:nvSpPr>
          <p:cNvPr id="264" name="Google Shape;264;g84283599f8_10_157:notes"/>
          <p:cNvSpPr txBox="1"/>
          <p:nvPr>
            <p:ph idx="1" type="body"/>
          </p:nvPr>
        </p:nvSpPr>
        <p:spPr>
          <a:xfrm>
            <a:off x="931793" y="3259190"/>
            <a:ext cx="7432800" cy="3084600"/>
          </a:xfrm>
          <a:prstGeom prst="rect">
            <a:avLst/>
          </a:prstGeom>
        </p:spPr>
        <p:txBody>
          <a:bodyPr anchorCtr="0" anchor="t" bIns="46400" lIns="92825" spcFirstLastPara="1" rIns="92825" wrap="square" tIns="46400">
            <a:noAutofit/>
          </a:bodyPr>
          <a:lstStyle/>
          <a:p>
            <a:pPr indent="0" lvl="0" marL="0" rtl="0" algn="l">
              <a:spcBef>
                <a:spcPts val="432"/>
              </a:spcBef>
              <a:spcAft>
                <a:spcPts val="0"/>
              </a:spcAft>
              <a:buNone/>
            </a:pPr>
            <a:r>
              <a:rPr lang="en-US"/>
              <a:t>Austin</a:t>
            </a:r>
            <a:endParaRPr/>
          </a:p>
        </p:txBody>
      </p:sp>
      <p:sp>
        <p:nvSpPr>
          <p:cNvPr id="265" name="Google Shape;265;g84283599f8_10_157:notes"/>
          <p:cNvSpPr txBox="1"/>
          <p:nvPr>
            <p:ph idx="12" type="sldNum"/>
          </p:nvPr>
        </p:nvSpPr>
        <p:spPr>
          <a:xfrm>
            <a:off x="5263656" y="6513694"/>
            <a:ext cx="4030500" cy="343200"/>
          </a:xfrm>
          <a:prstGeom prst="rect">
            <a:avLst/>
          </a:prstGeom>
        </p:spPr>
        <p:txBody>
          <a:bodyPr anchorCtr="0" anchor="b" bIns="46400" lIns="92825" spcFirstLastPara="1" rIns="92825" wrap="square" tIns="464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5" name="Shape 15"/>
        <p:cNvGrpSpPr/>
        <p:nvPr/>
      </p:nvGrpSpPr>
      <p:grpSpPr>
        <a:xfrm>
          <a:off x="0" y="0"/>
          <a:ext cx="0" cy="0"/>
          <a:chOff x="0" y="0"/>
          <a:chExt cx="0" cy="0"/>
        </a:xfrm>
      </p:grpSpPr>
      <p:sp>
        <p:nvSpPr>
          <p:cNvPr id="16" name="Google Shape;16;p3"/>
          <p:cNvSpPr txBox="1"/>
          <p:nvPr>
            <p:ph idx="10" type="dt"/>
          </p:nvPr>
        </p:nvSpPr>
        <p:spPr>
          <a:xfrm>
            <a:off x="2186940" y="30007559"/>
            <a:ext cx="10256520" cy="2286000"/>
          </a:xfrm>
          <a:prstGeom prst="rect">
            <a:avLst/>
          </a:prstGeom>
          <a:noFill/>
          <a:ln>
            <a:noFill/>
          </a:ln>
        </p:spPr>
        <p:txBody>
          <a:bodyPr anchorCtr="0" anchor="t" bIns="182850" lIns="365700" spcFirstLastPara="1" rIns="365700" wrap="square" tIns="1828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3"/>
          <p:cNvSpPr txBox="1"/>
          <p:nvPr>
            <p:ph idx="11" type="ftr"/>
          </p:nvPr>
        </p:nvSpPr>
        <p:spPr>
          <a:xfrm>
            <a:off x="14988541" y="30007559"/>
            <a:ext cx="13914120" cy="2286000"/>
          </a:xfrm>
          <a:prstGeom prst="rect">
            <a:avLst/>
          </a:prstGeom>
          <a:noFill/>
          <a:ln>
            <a:noFill/>
          </a:ln>
        </p:spPr>
        <p:txBody>
          <a:bodyPr anchorCtr="0" anchor="t" bIns="182850" lIns="365700" spcFirstLastPara="1" rIns="365700" wrap="square" tIns="1828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3"/>
          <p:cNvSpPr txBox="1"/>
          <p:nvPr>
            <p:ph idx="12" type="sldNum"/>
          </p:nvPr>
        </p:nvSpPr>
        <p:spPr>
          <a:xfrm>
            <a:off x="31447741" y="30007559"/>
            <a:ext cx="10256520" cy="2286000"/>
          </a:xfrm>
          <a:prstGeom prst="rect">
            <a:avLst/>
          </a:prstGeom>
          <a:noFill/>
          <a:ln>
            <a:noFill/>
          </a:ln>
        </p:spPr>
        <p:txBody>
          <a:bodyPr anchorCtr="0" anchor="t" bIns="182850" lIns="365700" spcFirstLastPara="1" rIns="365700" wrap="square" tIns="182850">
            <a:noAutofit/>
          </a:bodyPr>
          <a:lstStyle>
            <a:lvl1pPr indent="0" lvl="0" marL="0" algn="r">
              <a:spcBef>
                <a:spcPts val="0"/>
              </a:spcBef>
              <a:spcAft>
                <a:spcPts val="0"/>
              </a:spcAft>
              <a:buNone/>
              <a:defRPr b="0" i="0" sz="6360" u="none" cap="none" strike="noStrike">
                <a:solidFill>
                  <a:schemeClr val="dk1"/>
                </a:solidFill>
                <a:latin typeface="Arial"/>
                <a:ea typeface="Arial"/>
                <a:cs typeface="Arial"/>
                <a:sym typeface="Arial"/>
              </a:defRPr>
            </a:lvl1pPr>
            <a:lvl2pPr indent="0" lvl="1" marL="0" algn="r">
              <a:spcBef>
                <a:spcPts val="0"/>
              </a:spcBef>
              <a:spcAft>
                <a:spcPts val="0"/>
              </a:spcAft>
              <a:buNone/>
              <a:defRPr b="0" i="0" sz="6360" u="none" cap="none" strike="noStrike">
                <a:solidFill>
                  <a:schemeClr val="dk1"/>
                </a:solidFill>
                <a:latin typeface="Arial"/>
                <a:ea typeface="Arial"/>
                <a:cs typeface="Arial"/>
                <a:sym typeface="Arial"/>
              </a:defRPr>
            </a:lvl2pPr>
            <a:lvl3pPr indent="0" lvl="2" marL="0" algn="r">
              <a:spcBef>
                <a:spcPts val="0"/>
              </a:spcBef>
              <a:spcAft>
                <a:spcPts val="0"/>
              </a:spcAft>
              <a:buNone/>
              <a:defRPr b="0" i="0" sz="6360" u="none" cap="none" strike="noStrike">
                <a:solidFill>
                  <a:schemeClr val="dk1"/>
                </a:solidFill>
                <a:latin typeface="Arial"/>
                <a:ea typeface="Arial"/>
                <a:cs typeface="Arial"/>
                <a:sym typeface="Arial"/>
              </a:defRPr>
            </a:lvl3pPr>
            <a:lvl4pPr indent="0" lvl="3" marL="0" algn="r">
              <a:spcBef>
                <a:spcPts val="0"/>
              </a:spcBef>
              <a:spcAft>
                <a:spcPts val="0"/>
              </a:spcAft>
              <a:buNone/>
              <a:defRPr b="0" i="0" sz="6360" u="none" cap="none" strike="noStrike">
                <a:solidFill>
                  <a:schemeClr val="dk1"/>
                </a:solidFill>
                <a:latin typeface="Arial"/>
                <a:ea typeface="Arial"/>
                <a:cs typeface="Arial"/>
                <a:sym typeface="Arial"/>
              </a:defRPr>
            </a:lvl4pPr>
            <a:lvl5pPr indent="0" lvl="4" marL="0" algn="r">
              <a:spcBef>
                <a:spcPts val="0"/>
              </a:spcBef>
              <a:spcAft>
                <a:spcPts val="0"/>
              </a:spcAft>
              <a:buNone/>
              <a:defRPr b="0" i="0" sz="6360" u="none" cap="none" strike="noStrike">
                <a:solidFill>
                  <a:schemeClr val="dk1"/>
                </a:solidFill>
                <a:latin typeface="Arial"/>
                <a:ea typeface="Arial"/>
                <a:cs typeface="Arial"/>
                <a:sym typeface="Arial"/>
              </a:defRPr>
            </a:lvl5pPr>
            <a:lvl6pPr indent="0" lvl="5" marL="0" algn="r">
              <a:spcBef>
                <a:spcPts val="0"/>
              </a:spcBef>
              <a:spcAft>
                <a:spcPts val="0"/>
              </a:spcAft>
              <a:buNone/>
              <a:defRPr b="0" i="0" sz="6360" u="none" cap="none" strike="noStrike">
                <a:solidFill>
                  <a:schemeClr val="dk1"/>
                </a:solidFill>
                <a:latin typeface="Arial"/>
                <a:ea typeface="Arial"/>
                <a:cs typeface="Arial"/>
                <a:sym typeface="Arial"/>
              </a:defRPr>
            </a:lvl6pPr>
            <a:lvl7pPr indent="0" lvl="6" marL="0" algn="r">
              <a:spcBef>
                <a:spcPts val="0"/>
              </a:spcBef>
              <a:spcAft>
                <a:spcPts val="0"/>
              </a:spcAft>
              <a:buNone/>
              <a:defRPr b="0" i="0" sz="6360" u="none" cap="none" strike="noStrike">
                <a:solidFill>
                  <a:schemeClr val="dk1"/>
                </a:solidFill>
                <a:latin typeface="Arial"/>
                <a:ea typeface="Arial"/>
                <a:cs typeface="Arial"/>
                <a:sym typeface="Arial"/>
              </a:defRPr>
            </a:lvl7pPr>
            <a:lvl8pPr indent="0" lvl="7" marL="0" algn="r">
              <a:spcBef>
                <a:spcPts val="0"/>
              </a:spcBef>
              <a:spcAft>
                <a:spcPts val="0"/>
              </a:spcAft>
              <a:buNone/>
              <a:defRPr b="0" i="0" sz="6360" u="none" cap="none" strike="noStrike">
                <a:solidFill>
                  <a:schemeClr val="dk1"/>
                </a:solidFill>
                <a:latin typeface="Arial"/>
                <a:ea typeface="Arial"/>
                <a:cs typeface="Arial"/>
                <a:sym typeface="Arial"/>
              </a:defRPr>
            </a:lvl8pPr>
            <a:lvl9pPr indent="0" lvl="8" marL="0" algn="r">
              <a:spcBef>
                <a:spcPts val="0"/>
              </a:spcBef>
              <a:spcAft>
                <a:spcPts val="0"/>
              </a:spcAft>
              <a:buNone/>
              <a:defRPr b="0" i="0" sz="636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72" name="Shape 72"/>
        <p:cNvGrpSpPr/>
        <p:nvPr/>
      </p:nvGrpSpPr>
      <p:grpSpPr>
        <a:xfrm>
          <a:off x="0" y="0"/>
          <a:ext cx="0" cy="0"/>
          <a:chOff x="0" y="0"/>
          <a:chExt cx="0" cy="0"/>
        </a:xfrm>
      </p:grpSpPr>
      <p:sp>
        <p:nvSpPr>
          <p:cNvPr id="73" name="Google Shape;73;p12"/>
          <p:cNvSpPr txBox="1"/>
          <p:nvPr>
            <p:ph type="title"/>
          </p:nvPr>
        </p:nvSpPr>
        <p:spPr>
          <a:xfrm>
            <a:off x="2186940" y="1318260"/>
            <a:ext cx="39517319" cy="5486400"/>
          </a:xfrm>
          <a:prstGeom prst="rect">
            <a:avLst/>
          </a:prstGeom>
          <a:noFill/>
          <a:ln>
            <a:noFill/>
          </a:ln>
        </p:spPr>
        <p:txBody>
          <a:bodyPr anchorCtr="0" anchor="ctr" bIns="182850" lIns="365700" spcFirstLastPara="1" rIns="365700" wrap="square" tIns="18285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4" name="Google Shape;74;p12"/>
          <p:cNvSpPr txBox="1"/>
          <p:nvPr>
            <p:ph idx="1" type="body"/>
          </p:nvPr>
        </p:nvSpPr>
        <p:spPr>
          <a:xfrm rot="5400000">
            <a:off x="11056620" y="-1211580"/>
            <a:ext cx="21777959" cy="39517319"/>
          </a:xfrm>
          <a:prstGeom prst="rect">
            <a:avLst/>
          </a:prstGeom>
          <a:noFill/>
          <a:ln>
            <a:noFill/>
          </a:ln>
        </p:spPr>
        <p:txBody>
          <a:bodyPr anchorCtr="0" anchor="t" bIns="182850" lIns="365700" spcFirstLastPara="1" rIns="365700" wrap="square" tIns="18285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12"/>
          <p:cNvSpPr txBox="1"/>
          <p:nvPr>
            <p:ph idx="10" type="dt"/>
          </p:nvPr>
        </p:nvSpPr>
        <p:spPr>
          <a:xfrm>
            <a:off x="2186940" y="30007559"/>
            <a:ext cx="10256520" cy="2286000"/>
          </a:xfrm>
          <a:prstGeom prst="rect">
            <a:avLst/>
          </a:prstGeom>
          <a:noFill/>
          <a:ln>
            <a:noFill/>
          </a:ln>
        </p:spPr>
        <p:txBody>
          <a:bodyPr anchorCtr="0" anchor="t" bIns="182850" lIns="365700" spcFirstLastPara="1" rIns="365700" wrap="square" tIns="1828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2"/>
          <p:cNvSpPr txBox="1"/>
          <p:nvPr>
            <p:ph idx="11" type="ftr"/>
          </p:nvPr>
        </p:nvSpPr>
        <p:spPr>
          <a:xfrm>
            <a:off x="14988541" y="30007559"/>
            <a:ext cx="13914120" cy="2286000"/>
          </a:xfrm>
          <a:prstGeom prst="rect">
            <a:avLst/>
          </a:prstGeom>
          <a:noFill/>
          <a:ln>
            <a:noFill/>
          </a:ln>
        </p:spPr>
        <p:txBody>
          <a:bodyPr anchorCtr="0" anchor="t" bIns="182850" lIns="365700" spcFirstLastPara="1" rIns="365700" wrap="square" tIns="1828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2"/>
          <p:cNvSpPr txBox="1"/>
          <p:nvPr>
            <p:ph idx="12" type="sldNum"/>
          </p:nvPr>
        </p:nvSpPr>
        <p:spPr>
          <a:xfrm>
            <a:off x="31447741" y="30007559"/>
            <a:ext cx="10256520" cy="2286000"/>
          </a:xfrm>
          <a:prstGeom prst="rect">
            <a:avLst/>
          </a:prstGeom>
          <a:noFill/>
          <a:ln>
            <a:noFill/>
          </a:ln>
        </p:spPr>
        <p:txBody>
          <a:bodyPr anchorCtr="0" anchor="t" bIns="182850" lIns="365700" spcFirstLastPara="1" rIns="365700" wrap="square" tIns="182850">
            <a:noAutofit/>
          </a:bodyPr>
          <a:lstStyle>
            <a:lvl1pPr indent="0" lvl="0" marL="0" algn="r">
              <a:spcBef>
                <a:spcPts val="0"/>
              </a:spcBef>
              <a:spcAft>
                <a:spcPts val="0"/>
              </a:spcAft>
              <a:buNone/>
              <a:defRPr sz="6360">
                <a:solidFill>
                  <a:schemeClr val="dk1"/>
                </a:solidFill>
                <a:latin typeface="Arial"/>
                <a:ea typeface="Arial"/>
                <a:cs typeface="Arial"/>
                <a:sym typeface="Arial"/>
              </a:defRPr>
            </a:lvl1pPr>
            <a:lvl2pPr indent="0" lvl="1" marL="0" algn="r">
              <a:spcBef>
                <a:spcPts val="0"/>
              </a:spcBef>
              <a:spcAft>
                <a:spcPts val="0"/>
              </a:spcAft>
              <a:buNone/>
              <a:defRPr sz="6360">
                <a:solidFill>
                  <a:schemeClr val="dk1"/>
                </a:solidFill>
                <a:latin typeface="Arial"/>
                <a:ea typeface="Arial"/>
                <a:cs typeface="Arial"/>
                <a:sym typeface="Arial"/>
              </a:defRPr>
            </a:lvl2pPr>
            <a:lvl3pPr indent="0" lvl="2" marL="0" algn="r">
              <a:spcBef>
                <a:spcPts val="0"/>
              </a:spcBef>
              <a:spcAft>
                <a:spcPts val="0"/>
              </a:spcAft>
              <a:buNone/>
              <a:defRPr sz="6360">
                <a:solidFill>
                  <a:schemeClr val="dk1"/>
                </a:solidFill>
                <a:latin typeface="Arial"/>
                <a:ea typeface="Arial"/>
                <a:cs typeface="Arial"/>
                <a:sym typeface="Arial"/>
              </a:defRPr>
            </a:lvl3pPr>
            <a:lvl4pPr indent="0" lvl="3" marL="0" algn="r">
              <a:spcBef>
                <a:spcPts val="0"/>
              </a:spcBef>
              <a:spcAft>
                <a:spcPts val="0"/>
              </a:spcAft>
              <a:buNone/>
              <a:defRPr sz="6360">
                <a:solidFill>
                  <a:schemeClr val="dk1"/>
                </a:solidFill>
                <a:latin typeface="Arial"/>
                <a:ea typeface="Arial"/>
                <a:cs typeface="Arial"/>
                <a:sym typeface="Arial"/>
              </a:defRPr>
            </a:lvl4pPr>
            <a:lvl5pPr indent="0" lvl="4" marL="0" algn="r">
              <a:spcBef>
                <a:spcPts val="0"/>
              </a:spcBef>
              <a:spcAft>
                <a:spcPts val="0"/>
              </a:spcAft>
              <a:buNone/>
              <a:defRPr sz="6360">
                <a:solidFill>
                  <a:schemeClr val="dk1"/>
                </a:solidFill>
                <a:latin typeface="Arial"/>
                <a:ea typeface="Arial"/>
                <a:cs typeface="Arial"/>
                <a:sym typeface="Arial"/>
              </a:defRPr>
            </a:lvl5pPr>
            <a:lvl6pPr indent="0" lvl="5" marL="0" algn="r">
              <a:spcBef>
                <a:spcPts val="0"/>
              </a:spcBef>
              <a:spcAft>
                <a:spcPts val="0"/>
              </a:spcAft>
              <a:buNone/>
              <a:defRPr sz="6360">
                <a:solidFill>
                  <a:schemeClr val="dk1"/>
                </a:solidFill>
                <a:latin typeface="Arial"/>
                <a:ea typeface="Arial"/>
                <a:cs typeface="Arial"/>
                <a:sym typeface="Arial"/>
              </a:defRPr>
            </a:lvl6pPr>
            <a:lvl7pPr indent="0" lvl="6" marL="0" algn="r">
              <a:spcBef>
                <a:spcPts val="0"/>
              </a:spcBef>
              <a:spcAft>
                <a:spcPts val="0"/>
              </a:spcAft>
              <a:buNone/>
              <a:defRPr sz="6360">
                <a:solidFill>
                  <a:schemeClr val="dk1"/>
                </a:solidFill>
                <a:latin typeface="Arial"/>
                <a:ea typeface="Arial"/>
                <a:cs typeface="Arial"/>
                <a:sym typeface="Arial"/>
              </a:defRPr>
            </a:lvl7pPr>
            <a:lvl8pPr indent="0" lvl="7" marL="0" algn="r">
              <a:spcBef>
                <a:spcPts val="0"/>
              </a:spcBef>
              <a:spcAft>
                <a:spcPts val="0"/>
              </a:spcAft>
              <a:buNone/>
              <a:defRPr sz="6360">
                <a:solidFill>
                  <a:schemeClr val="dk1"/>
                </a:solidFill>
                <a:latin typeface="Arial"/>
                <a:ea typeface="Arial"/>
                <a:cs typeface="Arial"/>
                <a:sym typeface="Arial"/>
              </a:defRPr>
            </a:lvl8pPr>
            <a:lvl9pPr indent="0" lvl="8" marL="0" algn="r">
              <a:spcBef>
                <a:spcPts val="0"/>
              </a:spcBef>
              <a:spcAft>
                <a:spcPts val="0"/>
              </a:spcAft>
              <a:buNone/>
              <a:defRPr sz="636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3"/>
          <p:cNvSpPr txBox="1"/>
          <p:nvPr>
            <p:ph type="title"/>
          </p:nvPr>
        </p:nvSpPr>
        <p:spPr>
          <a:xfrm rot="5400000">
            <a:off x="22705698" y="10437495"/>
            <a:ext cx="28117799" cy="9879330"/>
          </a:xfrm>
          <a:prstGeom prst="rect">
            <a:avLst/>
          </a:prstGeom>
          <a:noFill/>
          <a:ln>
            <a:noFill/>
          </a:ln>
        </p:spPr>
        <p:txBody>
          <a:bodyPr anchorCtr="0" anchor="ctr" bIns="182850" lIns="365700" spcFirstLastPara="1" rIns="365700" wrap="square" tIns="18285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0" name="Google Shape;80;p13"/>
          <p:cNvSpPr txBox="1"/>
          <p:nvPr>
            <p:ph idx="1" type="body"/>
          </p:nvPr>
        </p:nvSpPr>
        <p:spPr>
          <a:xfrm rot="5400000">
            <a:off x="2855596" y="649605"/>
            <a:ext cx="28117799" cy="29455110"/>
          </a:xfrm>
          <a:prstGeom prst="rect">
            <a:avLst/>
          </a:prstGeom>
          <a:noFill/>
          <a:ln>
            <a:noFill/>
          </a:ln>
        </p:spPr>
        <p:txBody>
          <a:bodyPr anchorCtr="0" anchor="t" bIns="182850" lIns="365700" spcFirstLastPara="1" rIns="365700" wrap="square" tIns="18285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13"/>
          <p:cNvSpPr txBox="1"/>
          <p:nvPr>
            <p:ph idx="10" type="dt"/>
          </p:nvPr>
        </p:nvSpPr>
        <p:spPr>
          <a:xfrm>
            <a:off x="2186940" y="30007559"/>
            <a:ext cx="10256520" cy="2286000"/>
          </a:xfrm>
          <a:prstGeom prst="rect">
            <a:avLst/>
          </a:prstGeom>
          <a:noFill/>
          <a:ln>
            <a:noFill/>
          </a:ln>
        </p:spPr>
        <p:txBody>
          <a:bodyPr anchorCtr="0" anchor="t" bIns="182850" lIns="365700" spcFirstLastPara="1" rIns="365700" wrap="square" tIns="1828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3"/>
          <p:cNvSpPr txBox="1"/>
          <p:nvPr>
            <p:ph idx="11" type="ftr"/>
          </p:nvPr>
        </p:nvSpPr>
        <p:spPr>
          <a:xfrm>
            <a:off x="14988541" y="30007559"/>
            <a:ext cx="13914120" cy="2286000"/>
          </a:xfrm>
          <a:prstGeom prst="rect">
            <a:avLst/>
          </a:prstGeom>
          <a:noFill/>
          <a:ln>
            <a:noFill/>
          </a:ln>
        </p:spPr>
        <p:txBody>
          <a:bodyPr anchorCtr="0" anchor="t" bIns="182850" lIns="365700" spcFirstLastPara="1" rIns="365700" wrap="square" tIns="1828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3"/>
          <p:cNvSpPr txBox="1"/>
          <p:nvPr>
            <p:ph idx="12" type="sldNum"/>
          </p:nvPr>
        </p:nvSpPr>
        <p:spPr>
          <a:xfrm>
            <a:off x="31447741" y="30007559"/>
            <a:ext cx="10256520" cy="2286000"/>
          </a:xfrm>
          <a:prstGeom prst="rect">
            <a:avLst/>
          </a:prstGeom>
          <a:noFill/>
          <a:ln>
            <a:noFill/>
          </a:ln>
        </p:spPr>
        <p:txBody>
          <a:bodyPr anchorCtr="0" anchor="t" bIns="182850" lIns="365700" spcFirstLastPara="1" rIns="365700" wrap="square" tIns="182850">
            <a:noAutofit/>
          </a:bodyPr>
          <a:lstStyle>
            <a:lvl1pPr indent="0" lvl="0" marL="0" algn="r">
              <a:spcBef>
                <a:spcPts val="0"/>
              </a:spcBef>
              <a:spcAft>
                <a:spcPts val="0"/>
              </a:spcAft>
              <a:buNone/>
              <a:defRPr sz="6360">
                <a:solidFill>
                  <a:schemeClr val="dk1"/>
                </a:solidFill>
                <a:latin typeface="Arial"/>
                <a:ea typeface="Arial"/>
                <a:cs typeface="Arial"/>
                <a:sym typeface="Arial"/>
              </a:defRPr>
            </a:lvl1pPr>
            <a:lvl2pPr indent="0" lvl="1" marL="0" algn="r">
              <a:spcBef>
                <a:spcPts val="0"/>
              </a:spcBef>
              <a:spcAft>
                <a:spcPts val="0"/>
              </a:spcAft>
              <a:buNone/>
              <a:defRPr sz="6360">
                <a:solidFill>
                  <a:schemeClr val="dk1"/>
                </a:solidFill>
                <a:latin typeface="Arial"/>
                <a:ea typeface="Arial"/>
                <a:cs typeface="Arial"/>
                <a:sym typeface="Arial"/>
              </a:defRPr>
            </a:lvl2pPr>
            <a:lvl3pPr indent="0" lvl="2" marL="0" algn="r">
              <a:spcBef>
                <a:spcPts val="0"/>
              </a:spcBef>
              <a:spcAft>
                <a:spcPts val="0"/>
              </a:spcAft>
              <a:buNone/>
              <a:defRPr sz="6360">
                <a:solidFill>
                  <a:schemeClr val="dk1"/>
                </a:solidFill>
                <a:latin typeface="Arial"/>
                <a:ea typeface="Arial"/>
                <a:cs typeface="Arial"/>
                <a:sym typeface="Arial"/>
              </a:defRPr>
            </a:lvl3pPr>
            <a:lvl4pPr indent="0" lvl="3" marL="0" algn="r">
              <a:spcBef>
                <a:spcPts val="0"/>
              </a:spcBef>
              <a:spcAft>
                <a:spcPts val="0"/>
              </a:spcAft>
              <a:buNone/>
              <a:defRPr sz="6360">
                <a:solidFill>
                  <a:schemeClr val="dk1"/>
                </a:solidFill>
                <a:latin typeface="Arial"/>
                <a:ea typeface="Arial"/>
                <a:cs typeface="Arial"/>
                <a:sym typeface="Arial"/>
              </a:defRPr>
            </a:lvl4pPr>
            <a:lvl5pPr indent="0" lvl="4" marL="0" algn="r">
              <a:spcBef>
                <a:spcPts val="0"/>
              </a:spcBef>
              <a:spcAft>
                <a:spcPts val="0"/>
              </a:spcAft>
              <a:buNone/>
              <a:defRPr sz="6360">
                <a:solidFill>
                  <a:schemeClr val="dk1"/>
                </a:solidFill>
                <a:latin typeface="Arial"/>
                <a:ea typeface="Arial"/>
                <a:cs typeface="Arial"/>
                <a:sym typeface="Arial"/>
              </a:defRPr>
            </a:lvl5pPr>
            <a:lvl6pPr indent="0" lvl="5" marL="0" algn="r">
              <a:spcBef>
                <a:spcPts val="0"/>
              </a:spcBef>
              <a:spcAft>
                <a:spcPts val="0"/>
              </a:spcAft>
              <a:buNone/>
              <a:defRPr sz="6360">
                <a:solidFill>
                  <a:schemeClr val="dk1"/>
                </a:solidFill>
                <a:latin typeface="Arial"/>
                <a:ea typeface="Arial"/>
                <a:cs typeface="Arial"/>
                <a:sym typeface="Arial"/>
              </a:defRPr>
            </a:lvl6pPr>
            <a:lvl7pPr indent="0" lvl="6" marL="0" algn="r">
              <a:spcBef>
                <a:spcPts val="0"/>
              </a:spcBef>
              <a:spcAft>
                <a:spcPts val="0"/>
              </a:spcAft>
              <a:buNone/>
              <a:defRPr sz="6360">
                <a:solidFill>
                  <a:schemeClr val="dk1"/>
                </a:solidFill>
                <a:latin typeface="Arial"/>
                <a:ea typeface="Arial"/>
                <a:cs typeface="Arial"/>
                <a:sym typeface="Arial"/>
              </a:defRPr>
            </a:lvl7pPr>
            <a:lvl8pPr indent="0" lvl="7" marL="0" algn="r">
              <a:spcBef>
                <a:spcPts val="0"/>
              </a:spcBef>
              <a:spcAft>
                <a:spcPts val="0"/>
              </a:spcAft>
              <a:buNone/>
              <a:defRPr sz="6360">
                <a:solidFill>
                  <a:schemeClr val="dk1"/>
                </a:solidFill>
                <a:latin typeface="Arial"/>
                <a:ea typeface="Arial"/>
                <a:cs typeface="Arial"/>
                <a:sym typeface="Arial"/>
              </a:defRPr>
            </a:lvl8pPr>
            <a:lvl9pPr indent="0" lvl="8" marL="0" algn="r">
              <a:spcBef>
                <a:spcPts val="0"/>
              </a:spcBef>
              <a:spcAft>
                <a:spcPts val="0"/>
              </a:spcAft>
              <a:buNone/>
              <a:defRPr sz="636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9" name="Shape 19"/>
        <p:cNvGrpSpPr/>
        <p:nvPr/>
      </p:nvGrpSpPr>
      <p:grpSpPr>
        <a:xfrm>
          <a:off x="0" y="0"/>
          <a:ext cx="0" cy="0"/>
          <a:chOff x="0" y="0"/>
          <a:chExt cx="0" cy="0"/>
        </a:xfrm>
      </p:grpSpPr>
      <p:sp>
        <p:nvSpPr>
          <p:cNvPr id="20" name="Google Shape;20;p4"/>
          <p:cNvSpPr txBox="1"/>
          <p:nvPr>
            <p:ph type="ctrTitle"/>
          </p:nvPr>
        </p:nvSpPr>
        <p:spPr>
          <a:xfrm>
            <a:off x="3291840" y="10226040"/>
            <a:ext cx="37307519" cy="7056120"/>
          </a:xfrm>
          <a:prstGeom prst="rect">
            <a:avLst/>
          </a:prstGeom>
          <a:noFill/>
          <a:ln>
            <a:noFill/>
          </a:ln>
        </p:spPr>
        <p:txBody>
          <a:bodyPr anchorCtr="0" anchor="ctr" bIns="182850" lIns="365700" spcFirstLastPara="1" rIns="365700" wrap="square" tIns="18285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1" name="Google Shape;21;p4"/>
          <p:cNvSpPr txBox="1"/>
          <p:nvPr>
            <p:ph idx="1" type="subTitle"/>
          </p:nvPr>
        </p:nvSpPr>
        <p:spPr>
          <a:xfrm>
            <a:off x="6583680" y="18653759"/>
            <a:ext cx="30723839" cy="8412480"/>
          </a:xfrm>
          <a:prstGeom prst="rect">
            <a:avLst/>
          </a:prstGeom>
          <a:noFill/>
          <a:ln>
            <a:noFill/>
          </a:ln>
        </p:spPr>
        <p:txBody>
          <a:bodyPr anchorCtr="0" anchor="t" bIns="182850" lIns="365700" spcFirstLastPara="1" rIns="365700" wrap="square" tIns="182850">
            <a:noAutofit/>
          </a:bodyPr>
          <a:lstStyle>
            <a:lvl1pPr lvl="0" algn="ctr">
              <a:spcBef>
                <a:spcPts val="3216"/>
              </a:spcBef>
              <a:spcAft>
                <a:spcPts val="0"/>
              </a:spcAft>
              <a:buClr>
                <a:schemeClr val="dk1"/>
              </a:buClr>
              <a:buSzPts val="16080"/>
              <a:buFont typeface="Arial"/>
              <a:buNone/>
              <a:defRPr/>
            </a:lvl1pPr>
            <a:lvl2pPr lvl="1" algn="ctr">
              <a:spcBef>
                <a:spcPts val="2664"/>
              </a:spcBef>
              <a:spcAft>
                <a:spcPts val="0"/>
              </a:spcAft>
              <a:buClr>
                <a:schemeClr val="dk1"/>
              </a:buClr>
              <a:buSzPts val="13320"/>
              <a:buFont typeface="Arial"/>
              <a:buNone/>
              <a:defRPr/>
            </a:lvl2pPr>
            <a:lvl3pPr lvl="2" algn="ctr">
              <a:spcBef>
                <a:spcPts val="2208"/>
              </a:spcBef>
              <a:spcAft>
                <a:spcPts val="0"/>
              </a:spcAft>
              <a:buClr>
                <a:schemeClr val="dk1"/>
              </a:buClr>
              <a:buSzPts val="11040"/>
              <a:buFont typeface="Arial"/>
              <a:buNone/>
              <a:defRPr/>
            </a:lvl3pPr>
            <a:lvl4pPr lvl="3" algn="ctr">
              <a:spcBef>
                <a:spcPts val="1824"/>
              </a:spcBef>
              <a:spcAft>
                <a:spcPts val="0"/>
              </a:spcAft>
              <a:buClr>
                <a:schemeClr val="dk1"/>
              </a:buClr>
              <a:buSzPts val="9120"/>
              <a:buFont typeface="Arial"/>
              <a:buNone/>
              <a:defRPr/>
            </a:lvl4pPr>
            <a:lvl5pPr lvl="4" algn="ctr">
              <a:spcBef>
                <a:spcPts val="1824"/>
              </a:spcBef>
              <a:spcAft>
                <a:spcPts val="0"/>
              </a:spcAft>
              <a:buClr>
                <a:schemeClr val="dk1"/>
              </a:buClr>
              <a:buSzPts val="9120"/>
              <a:buFont typeface="Arial"/>
              <a:buNone/>
              <a:defRPr/>
            </a:lvl5pPr>
            <a:lvl6pPr lvl="5" algn="ctr">
              <a:spcBef>
                <a:spcPts val="1824"/>
              </a:spcBef>
              <a:spcAft>
                <a:spcPts val="0"/>
              </a:spcAft>
              <a:buClr>
                <a:schemeClr val="dk1"/>
              </a:buClr>
              <a:buSzPts val="9120"/>
              <a:buFont typeface="Arial"/>
              <a:buNone/>
              <a:defRPr/>
            </a:lvl6pPr>
            <a:lvl7pPr lvl="6" algn="ctr">
              <a:spcBef>
                <a:spcPts val="1824"/>
              </a:spcBef>
              <a:spcAft>
                <a:spcPts val="0"/>
              </a:spcAft>
              <a:buClr>
                <a:schemeClr val="dk1"/>
              </a:buClr>
              <a:buSzPts val="9120"/>
              <a:buFont typeface="Arial"/>
              <a:buNone/>
              <a:defRPr/>
            </a:lvl7pPr>
            <a:lvl8pPr lvl="7" algn="ctr">
              <a:spcBef>
                <a:spcPts val="1824"/>
              </a:spcBef>
              <a:spcAft>
                <a:spcPts val="0"/>
              </a:spcAft>
              <a:buClr>
                <a:schemeClr val="dk1"/>
              </a:buClr>
              <a:buSzPts val="9120"/>
              <a:buFont typeface="Arial"/>
              <a:buNone/>
              <a:defRPr/>
            </a:lvl8pPr>
            <a:lvl9pPr lvl="8" algn="ctr">
              <a:spcBef>
                <a:spcPts val="1824"/>
              </a:spcBef>
              <a:spcAft>
                <a:spcPts val="0"/>
              </a:spcAft>
              <a:buClr>
                <a:schemeClr val="dk1"/>
              </a:buClr>
              <a:buSzPts val="9120"/>
              <a:buFont typeface="Arial"/>
              <a:buNone/>
              <a:defRPr/>
            </a:lvl9pPr>
          </a:lstStyle>
          <a:p/>
        </p:txBody>
      </p:sp>
      <p:sp>
        <p:nvSpPr>
          <p:cNvPr id="22" name="Google Shape;22;p4"/>
          <p:cNvSpPr txBox="1"/>
          <p:nvPr>
            <p:ph idx="10" type="dt"/>
          </p:nvPr>
        </p:nvSpPr>
        <p:spPr>
          <a:xfrm>
            <a:off x="2186940" y="30007559"/>
            <a:ext cx="10256520" cy="2286000"/>
          </a:xfrm>
          <a:prstGeom prst="rect">
            <a:avLst/>
          </a:prstGeom>
          <a:noFill/>
          <a:ln>
            <a:noFill/>
          </a:ln>
        </p:spPr>
        <p:txBody>
          <a:bodyPr anchorCtr="0" anchor="t" bIns="182850" lIns="365700" spcFirstLastPara="1" rIns="365700" wrap="square" tIns="1828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4"/>
          <p:cNvSpPr txBox="1"/>
          <p:nvPr>
            <p:ph idx="11" type="ftr"/>
          </p:nvPr>
        </p:nvSpPr>
        <p:spPr>
          <a:xfrm>
            <a:off x="14988541" y="30007559"/>
            <a:ext cx="13914120" cy="2286000"/>
          </a:xfrm>
          <a:prstGeom prst="rect">
            <a:avLst/>
          </a:prstGeom>
          <a:noFill/>
          <a:ln>
            <a:noFill/>
          </a:ln>
        </p:spPr>
        <p:txBody>
          <a:bodyPr anchorCtr="0" anchor="t" bIns="182850" lIns="365700" spcFirstLastPara="1" rIns="365700" wrap="square" tIns="1828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4"/>
          <p:cNvSpPr txBox="1"/>
          <p:nvPr>
            <p:ph idx="12" type="sldNum"/>
          </p:nvPr>
        </p:nvSpPr>
        <p:spPr>
          <a:xfrm>
            <a:off x="31447741" y="30007559"/>
            <a:ext cx="10256520" cy="2286000"/>
          </a:xfrm>
          <a:prstGeom prst="rect">
            <a:avLst/>
          </a:prstGeom>
          <a:noFill/>
          <a:ln>
            <a:noFill/>
          </a:ln>
        </p:spPr>
        <p:txBody>
          <a:bodyPr anchorCtr="0" anchor="t" bIns="182850" lIns="365700" spcFirstLastPara="1" rIns="365700" wrap="square" tIns="182850">
            <a:noAutofit/>
          </a:bodyPr>
          <a:lstStyle>
            <a:lvl1pPr indent="0" lvl="0" marL="0" algn="r">
              <a:spcBef>
                <a:spcPts val="0"/>
              </a:spcBef>
              <a:spcAft>
                <a:spcPts val="0"/>
              </a:spcAft>
              <a:buNone/>
              <a:defRPr sz="6360">
                <a:solidFill>
                  <a:schemeClr val="dk1"/>
                </a:solidFill>
                <a:latin typeface="Arial"/>
                <a:ea typeface="Arial"/>
                <a:cs typeface="Arial"/>
                <a:sym typeface="Arial"/>
              </a:defRPr>
            </a:lvl1pPr>
            <a:lvl2pPr indent="0" lvl="1" marL="0" algn="r">
              <a:spcBef>
                <a:spcPts val="0"/>
              </a:spcBef>
              <a:spcAft>
                <a:spcPts val="0"/>
              </a:spcAft>
              <a:buNone/>
              <a:defRPr sz="6360">
                <a:solidFill>
                  <a:schemeClr val="dk1"/>
                </a:solidFill>
                <a:latin typeface="Arial"/>
                <a:ea typeface="Arial"/>
                <a:cs typeface="Arial"/>
                <a:sym typeface="Arial"/>
              </a:defRPr>
            </a:lvl2pPr>
            <a:lvl3pPr indent="0" lvl="2" marL="0" algn="r">
              <a:spcBef>
                <a:spcPts val="0"/>
              </a:spcBef>
              <a:spcAft>
                <a:spcPts val="0"/>
              </a:spcAft>
              <a:buNone/>
              <a:defRPr sz="6360">
                <a:solidFill>
                  <a:schemeClr val="dk1"/>
                </a:solidFill>
                <a:latin typeface="Arial"/>
                <a:ea typeface="Arial"/>
                <a:cs typeface="Arial"/>
                <a:sym typeface="Arial"/>
              </a:defRPr>
            </a:lvl3pPr>
            <a:lvl4pPr indent="0" lvl="3" marL="0" algn="r">
              <a:spcBef>
                <a:spcPts val="0"/>
              </a:spcBef>
              <a:spcAft>
                <a:spcPts val="0"/>
              </a:spcAft>
              <a:buNone/>
              <a:defRPr sz="6360">
                <a:solidFill>
                  <a:schemeClr val="dk1"/>
                </a:solidFill>
                <a:latin typeface="Arial"/>
                <a:ea typeface="Arial"/>
                <a:cs typeface="Arial"/>
                <a:sym typeface="Arial"/>
              </a:defRPr>
            </a:lvl4pPr>
            <a:lvl5pPr indent="0" lvl="4" marL="0" algn="r">
              <a:spcBef>
                <a:spcPts val="0"/>
              </a:spcBef>
              <a:spcAft>
                <a:spcPts val="0"/>
              </a:spcAft>
              <a:buNone/>
              <a:defRPr sz="6360">
                <a:solidFill>
                  <a:schemeClr val="dk1"/>
                </a:solidFill>
                <a:latin typeface="Arial"/>
                <a:ea typeface="Arial"/>
                <a:cs typeface="Arial"/>
                <a:sym typeface="Arial"/>
              </a:defRPr>
            </a:lvl5pPr>
            <a:lvl6pPr indent="0" lvl="5" marL="0" algn="r">
              <a:spcBef>
                <a:spcPts val="0"/>
              </a:spcBef>
              <a:spcAft>
                <a:spcPts val="0"/>
              </a:spcAft>
              <a:buNone/>
              <a:defRPr sz="6360">
                <a:solidFill>
                  <a:schemeClr val="dk1"/>
                </a:solidFill>
                <a:latin typeface="Arial"/>
                <a:ea typeface="Arial"/>
                <a:cs typeface="Arial"/>
                <a:sym typeface="Arial"/>
              </a:defRPr>
            </a:lvl6pPr>
            <a:lvl7pPr indent="0" lvl="6" marL="0" algn="r">
              <a:spcBef>
                <a:spcPts val="0"/>
              </a:spcBef>
              <a:spcAft>
                <a:spcPts val="0"/>
              </a:spcAft>
              <a:buNone/>
              <a:defRPr sz="6360">
                <a:solidFill>
                  <a:schemeClr val="dk1"/>
                </a:solidFill>
                <a:latin typeface="Arial"/>
                <a:ea typeface="Arial"/>
                <a:cs typeface="Arial"/>
                <a:sym typeface="Arial"/>
              </a:defRPr>
            </a:lvl7pPr>
            <a:lvl8pPr indent="0" lvl="7" marL="0" algn="r">
              <a:spcBef>
                <a:spcPts val="0"/>
              </a:spcBef>
              <a:spcAft>
                <a:spcPts val="0"/>
              </a:spcAft>
              <a:buNone/>
              <a:defRPr sz="6360">
                <a:solidFill>
                  <a:schemeClr val="dk1"/>
                </a:solidFill>
                <a:latin typeface="Arial"/>
                <a:ea typeface="Arial"/>
                <a:cs typeface="Arial"/>
                <a:sym typeface="Arial"/>
              </a:defRPr>
            </a:lvl8pPr>
            <a:lvl9pPr indent="0" lvl="8" marL="0" algn="r">
              <a:spcBef>
                <a:spcPts val="0"/>
              </a:spcBef>
              <a:spcAft>
                <a:spcPts val="0"/>
              </a:spcAft>
              <a:buNone/>
              <a:defRPr sz="636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5" name="Shape 25"/>
        <p:cNvGrpSpPr/>
        <p:nvPr/>
      </p:nvGrpSpPr>
      <p:grpSpPr>
        <a:xfrm>
          <a:off x="0" y="0"/>
          <a:ext cx="0" cy="0"/>
          <a:chOff x="0" y="0"/>
          <a:chExt cx="0" cy="0"/>
        </a:xfrm>
      </p:grpSpPr>
      <p:sp>
        <p:nvSpPr>
          <p:cNvPr id="26" name="Google Shape;26;p5"/>
          <p:cNvSpPr txBox="1"/>
          <p:nvPr>
            <p:ph type="title"/>
          </p:nvPr>
        </p:nvSpPr>
        <p:spPr>
          <a:xfrm>
            <a:off x="2186940" y="1318260"/>
            <a:ext cx="39517319" cy="5486400"/>
          </a:xfrm>
          <a:prstGeom prst="rect">
            <a:avLst/>
          </a:prstGeom>
          <a:noFill/>
          <a:ln>
            <a:noFill/>
          </a:ln>
        </p:spPr>
        <p:txBody>
          <a:bodyPr anchorCtr="0" anchor="ctr" bIns="182850" lIns="365700" spcFirstLastPara="1" rIns="365700" wrap="square" tIns="18285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7" name="Google Shape;27;p5"/>
          <p:cNvSpPr txBox="1"/>
          <p:nvPr>
            <p:ph idx="1" type="body"/>
          </p:nvPr>
        </p:nvSpPr>
        <p:spPr>
          <a:xfrm>
            <a:off x="2186940" y="7658100"/>
            <a:ext cx="39517319" cy="21777959"/>
          </a:xfrm>
          <a:prstGeom prst="rect">
            <a:avLst/>
          </a:prstGeom>
          <a:noFill/>
          <a:ln>
            <a:noFill/>
          </a:ln>
        </p:spPr>
        <p:txBody>
          <a:bodyPr anchorCtr="0" anchor="t" bIns="182850" lIns="365700" spcFirstLastPara="1" rIns="365700" wrap="square" tIns="18285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8" name="Google Shape;28;p5"/>
          <p:cNvSpPr txBox="1"/>
          <p:nvPr>
            <p:ph idx="10" type="dt"/>
          </p:nvPr>
        </p:nvSpPr>
        <p:spPr>
          <a:xfrm>
            <a:off x="2186940" y="30007559"/>
            <a:ext cx="10256520" cy="2286000"/>
          </a:xfrm>
          <a:prstGeom prst="rect">
            <a:avLst/>
          </a:prstGeom>
          <a:noFill/>
          <a:ln>
            <a:noFill/>
          </a:ln>
        </p:spPr>
        <p:txBody>
          <a:bodyPr anchorCtr="0" anchor="t" bIns="182850" lIns="365700" spcFirstLastPara="1" rIns="365700" wrap="square" tIns="1828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5"/>
          <p:cNvSpPr txBox="1"/>
          <p:nvPr>
            <p:ph idx="11" type="ftr"/>
          </p:nvPr>
        </p:nvSpPr>
        <p:spPr>
          <a:xfrm>
            <a:off x="14988541" y="30007559"/>
            <a:ext cx="13914120" cy="2286000"/>
          </a:xfrm>
          <a:prstGeom prst="rect">
            <a:avLst/>
          </a:prstGeom>
          <a:noFill/>
          <a:ln>
            <a:noFill/>
          </a:ln>
        </p:spPr>
        <p:txBody>
          <a:bodyPr anchorCtr="0" anchor="t" bIns="182850" lIns="365700" spcFirstLastPara="1" rIns="365700" wrap="square" tIns="1828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5"/>
          <p:cNvSpPr txBox="1"/>
          <p:nvPr>
            <p:ph idx="12" type="sldNum"/>
          </p:nvPr>
        </p:nvSpPr>
        <p:spPr>
          <a:xfrm>
            <a:off x="31447741" y="30007559"/>
            <a:ext cx="10256520" cy="2286000"/>
          </a:xfrm>
          <a:prstGeom prst="rect">
            <a:avLst/>
          </a:prstGeom>
          <a:noFill/>
          <a:ln>
            <a:noFill/>
          </a:ln>
        </p:spPr>
        <p:txBody>
          <a:bodyPr anchorCtr="0" anchor="t" bIns="182850" lIns="365700" spcFirstLastPara="1" rIns="365700" wrap="square" tIns="182850">
            <a:noAutofit/>
          </a:bodyPr>
          <a:lstStyle>
            <a:lvl1pPr indent="0" lvl="0" marL="0" algn="r">
              <a:spcBef>
                <a:spcPts val="0"/>
              </a:spcBef>
              <a:spcAft>
                <a:spcPts val="0"/>
              </a:spcAft>
              <a:buNone/>
              <a:defRPr sz="6360">
                <a:solidFill>
                  <a:schemeClr val="dk1"/>
                </a:solidFill>
                <a:latin typeface="Arial"/>
                <a:ea typeface="Arial"/>
                <a:cs typeface="Arial"/>
                <a:sym typeface="Arial"/>
              </a:defRPr>
            </a:lvl1pPr>
            <a:lvl2pPr indent="0" lvl="1" marL="0" algn="r">
              <a:spcBef>
                <a:spcPts val="0"/>
              </a:spcBef>
              <a:spcAft>
                <a:spcPts val="0"/>
              </a:spcAft>
              <a:buNone/>
              <a:defRPr sz="6360">
                <a:solidFill>
                  <a:schemeClr val="dk1"/>
                </a:solidFill>
                <a:latin typeface="Arial"/>
                <a:ea typeface="Arial"/>
                <a:cs typeface="Arial"/>
                <a:sym typeface="Arial"/>
              </a:defRPr>
            </a:lvl2pPr>
            <a:lvl3pPr indent="0" lvl="2" marL="0" algn="r">
              <a:spcBef>
                <a:spcPts val="0"/>
              </a:spcBef>
              <a:spcAft>
                <a:spcPts val="0"/>
              </a:spcAft>
              <a:buNone/>
              <a:defRPr sz="6360">
                <a:solidFill>
                  <a:schemeClr val="dk1"/>
                </a:solidFill>
                <a:latin typeface="Arial"/>
                <a:ea typeface="Arial"/>
                <a:cs typeface="Arial"/>
                <a:sym typeface="Arial"/>
              </a:defRPr>
            </a:lvl3pPr>
            <a:lvl4pPr indent="0" lvl="3" marL="0" algn="r">
              <a:spcBef>
                <a:spcPts val="0"/>
              </a:spcBef>
              <a:spcAft>
                <a:spcPts val="0"/>
              </a:spcAft>
              <a:buNone/>
              <a:defRPr sz="6360">
                <a:solidFill>
                  <a:schemeClr val="dk1"/>
                </a:solidFill>
                <a:latin typeface="Arial"/>
                <a:ea typeface="Arial"/>
                <a:cs typeface="Arial"/>
                <a:sym typeface="Arial"/>
              </a:defRPr>
            </a:lvl4pPr>
            <a:lvl5pPr indent="0" lvl="4" marL="0" algn="r">
              <a:spcBef>
                <a:spcPts val="0"/>
              </a:spcBef>
              <a:spcAft>
                <a:spcPts val="0"/>
              </a:spcAft>
              <a:buNone/>
              <a:defRPr sz="6360">
                <a:solidFill>
                  <a:schemeClr val="dk1"/>
                </a:solidFill>
                <a:latin typeface="Arial"/>
                <a:ea typeface="Arial"/>
                <a:cs typeface="Arial"/>
                <a:sym typeface="Arial"/>
              </a:defRPr>
            </a:lvl5pPr>
            <a:lvl6pPr indent="0" lvl="5" marL="0" algn="r">
              <a:spcBef>
                <a:spcPts val="0"/>
              </a:spcBef>
              <a:spcAft>
                <a:spcPts val="0"/>
              </a:spcAft>
              <a:buNone/>
              <a:defRPr sz="6360">
                <a:solidFill>
                  <a:schemeClr val="dk1"/>
                </a:solidFill>
                <a:latin typeface="Arial"/>
                <a:ea typeface="Arial"/>
                <a:cs typeface="Arial"/>
                <a:sym typeface="Arial"/>
              </a:defRPr>
            </a:lvl6pPr>
            <a:lvl7pPr indent="0" lvl="6" marL="0" algn="r">
              <a:spcBef>
                <a:spcPts val="0"/>
              </a:spcBef>
              <a:spcAft>
                <a:spcPts val="0"/>
              </a:spcAft>
              <a:buNone/>
              <a:defRPr sz="6360">
                <a:solidFill>
                  <a:schemeClr val="dk1"/>
                </a:solidFill>
                <a:latin typeface="Arial"/>
                <a:ea typeface="Arial"/>
                <a:cs typeface="Arial"/>
                <a:sym typeface="Arial"/>
              </a:defRPr>
            </a:lvl7pPr>
            <a:lvl8pPr indent="0" lvl="7" marL="0" algn="r">
              <a:spcBef>
                <a:spcPts val="0"/>
              </a:spcBef>
              <a:spcAft>
                <a:spcPts val="0"/>
              </a:spcAft>
              <a:buNone/>
              <a:defRPr sz="6360">
                <a:solidFill>
                  <a:schemeClr val="dk1"/>
                </a:solidFill>
                <a:latin typeface="Arial"/>
                <a:ea typeface="Arial"/>
                <a:cs typeface="Arial"/>
                <a:sym typeface="Arial"/>
              </a:defRPr>
            </a:lvl8pPr>
            <a:lvl9pPr indent="0" lvl="8" marL="0" algn="r">
              <a:spcBef>
                <a:spcPts val="0"/>
              </a:spcBef>
              <a:spcAft>
                <a:spcPts val="0"/>
              </a:spcAft>
              <a:buNone/>
              <a:defRPr sz="636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31" name="Shape 31"/>
        <p:cNvGrpSpPr/>
        <p:nvPr/>
      </p:nvGrpSpPr>
      <p:grpSpPr>
        <a:xfrm>
          <a:off x="0" y="0"/>
          <a:ext cx="0" cy="0"/>
          <a:chOff x="0" y="0"/>
          <a:chExt cx="0" cy="0"/>
        </a:xfrm>
      </p:grpSpPr>
      <p:sp>
        <p:nvSpPr>
          <p:cNvPr id="32" name="Google Shape;32;p6"/>
          <p:cNvSpPr txBox="1"/>
          <p:nvPr>
            <p:ph type="title"/>
          </p:nvPr>
        </p:nvSpPr>
        <p:spPr>
          <a:xfrm>
            <a:off x="3467100" y="21153120"/>
            <a:ext cx="37307519" cy="6537960"/>
          </a:xfrm>
          <a:prstGeom prst="rect">
            <a:avLst/>
          </a:prstGeom>
          <a:noFill/>
          <a:ln>
            <a:noFill/>
          </a:ln>
        </p:spPr>
        <p:txBody>
          <a:bodyPr anchorCtr="0" anchor="t" bIns="182850" lIns="365700" spcFirstLastPara="1" rIns="365700" wrap="square" tIns="182850">
            <a:noAutofit/>
          </a:bodyPr>
          <a:lstStyle>
            <a:lvl1pPr lvl="0" algn="l">
              <a:spcBef>
                <a:spcPts val="0"/>
              </a:spcBef>
              <a:spcAft>
                <a:spcPts val="0"/>
              </a:spcAft>
              <a:buSzPts val="1400"/>
              <a:buNone/>
              <a:defRPr b="1" sz="48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3" name="Google Shape;33;p6"/>
          <p:cNvSpPr txBox="1"/>
          <p:nvPr>
            <p:ph idx="1" type="body"/>
          </p:nvPr>
        </p:nvSpPr>
        <p:spPr>
          <a:xfrm>
            <a:off x="3467100" y="13952220"/>
            <a:ext cx="37307519" cy="7200900"/>
          </a:xfrm>
          <a:prstGeom prst="rect">
            <a:avLst/>
          </a:prstGeom>
          <a:noFill/>
          <a:ln>
            <a:noFill/>
          </a:ln>
        </p:spPr>
        <p:txBody>
          <a:bodyPr anchorCtr="0" anchor="b" bIns="182850" lIns="365700" spcFirstLastPara="1" rIns="365700" wrap="square" tIns="182850">
            <a:noAutofit/>
          </a:bodyPr>
          <a:lstStyle>
            <a:lvl1pPr indent="-228600" lvl="0" marL="457200" algn="l">
              <a:spcBef>
                <a:spcPts val="480"/>
              </a:spcBef>
              <a:spcAft>
                <a:spcPts val="0"/>
              </a:spcAft>
              <a:buClr>
                <a:schemeClr val="dk1"/>
              </a:buClr>
              <a:buSzPts val="2400"/>
              <a:buFont typeface="Arial"/>
              <a:buNone/>
              <a:defRPr sz="2400"/>
            </a:lvl1pPr>
            <a:lvl2pPr indent="-228600" lvl="1" marL="914400" algn="l">
              <a:spcBef>
                <a:spcPts val="432"/>
              </a:spcBef>
              <a:spcAft>
                <a:spcPts val="0"/>
              </a:spcAft>
              <a:buClr>
                <a:schemeClr val="dk1"/>
              </a:buClr>
              <a:buSzPts val="2160"/>
              <a:buFont typeface="Arial"/>
              <a:buNone/>
              <a:defRPr sz="2160"/>
            </a:lvl2pPr>
            <a:lvl3pPr indent="-228600" lvl="2" marL="1371600" algn="l">
              <a:spcBef>
                <a:spcPts val="384"/>
              </a:spcBef>
              <a:spcAft>
                <a:spcPts val="0"/>
              </a:spcAft>
              <a:buClr>
                <a:schemeClr val="dk1"/>
              </a:buClr>
              <a:buSzPts val="1920"/>
              <a:buFont typeface="Arial"/>
              <a:buNone/>
              <a:defRPr sz="1920"/>
            </a:lvl3pPr>
            <a:lvl4pPr indent="-228600" lvl="3" marL="1828800" algn="l">
              <a:spcBef>
                <a:spcPts val="336"/>
              </a:spcBef>
              <a:spcAft>
                <a:spcPts val="0"/>
              </a:spcAft>
              <a:buClr>
                <a:schemeClr val="dk1"/>
              </a:buClr>
              <a:buSzPts val="1680"/>
              <a:buFont typeface="Arial"/>
              <a:buNone/>
              <a:defRPr sz="1679"/>
            </a:lvl4pPr>
            <a:lvl5pPr indent="-228600" lvl="4" marL="2286000" algn="l">
              <a:spcBef>
                <a:spcPts val="336"/>
              </a:spcBef>
              <a:spcAft>
                <a:spcPts val="0"/>
              </a:spcAft>
              <a:buClr>
                <a:schemeClr val="dk1"/>
              </a:buClr>
              <a:buSzPts val="1680"/>
              <a:buFont typeface="Arial"/>
              <a:buNone/>
              <a:defRPr sz="1679"/>
            </a:lvl5pPr>
            <a:lvl6pPr indent="-228600" lvl="5" marL="2743200" algn="l">
              <a:spcBef>
                <a:spcPts val="336"/>
              </a:spcBef>
              <a:spcAft>
                <a:spcPts val="0"/>
              </a:spcAft>
              <a:buClr>
                <a:schemeClr val="dk1"/>
              </a:buClr>
              <a:buSzPts val="1680"/>
              <a:buFont typeface="Arial"/>
              <a:buNone/>
              <a:defRPr sz="1679"/>
            </a:lvl6pPr>
            <a:lvl7pPr indent="-228600" lvl="6" marL="3200400" algn="l">
              <a:spcBef>
                <a:spcPts val="336"/>
              </a:spcBef>
              <a:spcAft>
                <a:spcPts val="0"/>
              </a:spcAft>
              <a:buClr>
                <a:schemeClr val="dk1"/>
              </a:buClr>
              <a:buSzPts val="1680"/>
              <a:buFont typeface="Arial"/>
              <a:buNone/>
              <a:defRPr sz="1679"/>
            </a:lvl7pPr>
            <a:lvl8pPr indent="-228600" lvl="7" marL="3657600" algn="l">
              <a:spcBef>
                <a:spcPts val="336"/>
              </a:spcBef>
              <a:spcAft>
                <a:spcPts val="0"/>
              </a:spcAft>
              <a:buClr>
                <a:schemeClr val="dk1"/>
              </a:buClr>
              <a:buSzPts val="1680"/>
              <a:buFont typeface="Arial"/>
              <a:buNone/>
              <a:defRPr sz="1679"/>
            </a:lvl8pPr>
            <a:lvl9pPr indent="-228600" lvl="8" marL="4114800" algn="l">
              <a:spcBef>
                <a:spcPts val="336"/>
              </a:spcBef>
              <a:spcAft>
                <a:spcPts val="0"/>
              </a:spcAft>
              <a:buClr>
                <a:schemeClr val="dk1"/>
              </a:buClr>
              <a:buSzPts val="1680"/>
              <a:buFont typeface="Arial"/>
              <a:buNone/>
              <a:defRPr sz="1679"/>
            </a:lvl9pPr>
          </a:lstStyle>
          <a:p/>
        </p:txBody>
      </p:sp>
      <p:sp>
        <p:nvSpPr>
          <p:cNvPr id="34" name="Google Shape;34;p6"/>
          <p:cNvSpPr txBox="1"/>
          <p:nvPr>
            <p:ph idx="10" type="dt"/>
          </p:nvPr>
        </p:nvSpPr>
        <p:spPr>
          <a:xfrm>
            <a:off x="2186940" y="30007559"/>
            <a:ext cx="10256520" cy="2286000"/>
          </a:xfrm>
          <a:prstGeom prst="rect">
            <a:avLst/>
          </a:prstGeom>
          <a:noFill/>
          <a:ln>
            <a:noFill/>
          </a:ln>
        </p:spPr>
        <p:txBody>
          <a:bodyPr anchorCtr="0" anchor="t" bIns="182850" lIns="365700" spcFirstLastPara="1" rIns="365700" wrap="square" tIns="1828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1" type="ftr"/>
          </p:nvPr>
        </p:nvSpPr>
        <p:spPr>
          <a:xfrm>
            <a:off x="14988541" y="30007559"/>
            <a:ext cx="13914120" cy="2286000"/>
          </a:xfrm>
          <a:prstGeom prst="rect">
            <a:avLst/>
          </a:prstGeom>
          <a:noFill/>
          <a:ln>
            <a:noFill/>
          </a:ln>
        </p:spPr>
        <p:txBody>
          <a:bodyPr anchorCtr="0" anchor="t" bIns="182850" lIns="365700" spcFirstLastPara="1" rIns="365700" wrap="square" tIns="1828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6"/>
          <p:cNvSpPr txBox="1"/>
          <p:nvPr>
            <p:ph idx="12" type="sldNum"/>
          </p:nvPr>
        </p:nvSpPr>
        <p:spPr>
          <a:xfrm>
            <a:off x="31447741" y="30007559"/>
            <a:ext cx="10256520" cy="2286000"/>
          </a:xfrm>
          <a:prstGeom prst="rect">
            <a:avLst/>
          </a:prstGeom>
          <a:noFill/>
          <a:ln>
            <a:noFill/>
          </a:ln>
        </p:spPr>
        <p:txBody>
          <a:bodyPr anchorCtr="0" anchor="t" bIns="182850" lIns="365700" spcFirstLastPara="1" rIns="365700" wrap="square" tIns="182850">
            <a:noAutofit/>
          </a:bodyPr>
          <a:lstStyle>
            <a:lvl1pPr indent="0" lvl="0" marL="0" algn="r">
              <a:spcBef>
                <a:spcPts val="0"/>
              </a:spcBef>
              <a:spcAft>
                <a:spcPts val="0"/>
              </a:spcAft>
              <a:buNone/>
              <a:defRPr sz="6360">
                <a:solidFill>
                  <a:schemeClr val="dk1"/>
                </a:solidFill>
                <a:latin typeface="Arial"/>
                <a:ea typeface="Arial"/>
                <a:cs typeface="Arial"/>
                <a:sym typeface="Arial"/>
              </a:defRPr>
            </a:lvl1pPr>
            <a:lvl2pPr indent="0" lvl="1" marL="0" algn="r">
              <a:spcBef>
                <a:spcPts val="0"/>
              </a:spcBef>
              <a:spcAft>
                <a:spcPts val="0"/>
              </a:spcAft>
              <a:buNone/>
              <a:defRPr sz="6360">
                <a:solidFill>
                  <a:schemeClr val="dk1"/>
                </a:solidFill>
                <a:latin typeface="Arial"/>
                <a:ea typeface="Arial"/>
                <a:cs typeface="Arial"/>
                <a:sym typeface="Arial"/>
              </a:defRPr>
            </a:lvl2pPr>
            <a:lvl3pPr indent="0" lvl="2" marL="0" algn="r">
              <a:spcBef>
                <a:spcPts val="0"/>
              </a:spcBef>
              <a:spcAft>
                <a:spcPts val="0"/>
              </a:spcAft>
              <a:buNone/>
              <a:defRPr sz="6360">
                <a:solidFill>
                  <a:schemeClr val="dk1"/>
                </a:solidFill>
                <a:latin typeface="Arial"/>
                <a:ea typeface="Arial"/>
                <a:cs typeface="Arial"/>
                <a:sym typeface="Arial"/>
              </a:defRPr>
            </a:lvl3pPr>
            <a:lvl4pPr indent="0" lvl="3" marL="0" algn="r">
              <a:spcBef>
                <a:spcPts val="0"/>
              </a:spcBef>
              <a:spcAft>
                <a:spcPts val="0"/>
              </a:spcAft>
              <a:buNone/>
              <a:defRPr sz="6360">
                <a:solidFill>
                  <a:schemeClr val="dk1"/>
                </a:solidFill>
                <a:latin typeface="Arial"/>
                <a:ea typeface="Arial"/>
                <a:cs typeface="Arial"/>
                <a:sym typeface="Arial"/>
              </a:defRPr>
            </a:lvl4pPr>
            <a:lvl5pPr indent="0" lvl="4" marL="0" algn="r">
              <a:spcBef>
                <a:spcPts val="0"/>
              </a:spcBef>
              <a:spcAft>
                <a:spcPts val="0"/>
              </a:spcAft>
              <a:buNone/>
              <a:defRPr sz="6360">
                <a:solidFill>
                  <a:schemeClr val="dk1"/>
                </a:solidFill>
                <a:latin typeface="Arial"/>
                <a:ea typeface="Arial"/>
                <a:cs typeface="Arial"/>
                <a:sym typeface="Arial"/>
              </a:defRPr>
            </a:lvl5pPr>
            <a:lvl6pPr indent="0" lvl="5" marL="0" algn="r">
              <a:spcBef>
                <a:spcPts val="0"/>
              </a:spcBef>
              <a:spcAft>
                <a:spcPts val="0"/>
              </a:spcAft>
              <a:buNone/>
              <a:defRPr sz="6360">
                <a:solidFill>
                  <a:schemeClr val="dk1"/>
                </a:solidFill>
                <a:latin typeface="Arial"/>
                <a:ea typeface="Arial"/>
                <a:cs typeface="Arial"/>
                <a:sym typeface="Arial"/>
              </a:defRPr>
            </a:lvl6pPr>
            <a:lvl7pPr indent="0" lvl="6" marL="0" algn="r">
              <a:spcBef>
                <a:spcPts val="0"/>
              </a:spcBef>
              <a:spcAft>
                <a:spcPts val="0"/>
              </a:spcAft>
              <a:buNone/>
              <a:defRPr sz="6360">
                <a:solidFill>
                  <a:schemeClr val="dk1"/>
                </a:solidFill>
                <a:latin typeface="Arial"/>
                <a:ea typeface="Arial"/>
                <a:cs typeface="Arial"/>
                <a:sym typeface="Arial"/>
              </a:defRPr>
            </a:lvl7pPr>
            <a:lvl8pPr indent="0" lvl="7" marL="0" algn="r">
              <a:spcBef>
                <a:spcPts val="0"/>
              </a:spcBef>
              <a:spcAft>
                <a:spcPts val="0"/>
              </a:spcAft>
              <a:buNone/>
              <a:defRPr sz="6360">
                <a:solidFill>
                  <a:schemeClr val="dk1"/>
                </a:solidFill>
                <a:latin typeface="Arial"/>
                <a:ea typeface="Arial"/>
                <a:cs typeface="Arial"/>
                <a:sym typeface="Arial"/>
              </a:defRPr>
            </a:lvl8pPr>
            <a:lvl9pPr indent="0" lvl="8" marL="0" algn="r">
              <a:spcBef>
                <a:spcPts val="0"/>
              </a:spcBef>
              <a:spcAft>
                <a:spcPts val="0"/>
              </a:spcAft>
              <a:buNone/>
              <a:defRPr sz="636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7" name="Shape 37"/>
        <p:cNvGrpSpPr/>
        <p:nvPr/>
      </p:nvGrpSpPr>
      <p:grpSpPr>
        <a:xfrm>
          <a:off x="0" y="0"/>
          <a:ext cx="0" cy="0"/>
          <a:chOff x="0" y="0"/>
          <a:chExt cx="0" cy="0"/>
        </a:xfrm>
      </p:grpSpPr>
      <p:sp>
        <p:nvSpPr>
          <p:cNvPr id="38" name="Google Shape;38;p7"/>
          <p:cNvSpPr txBox="1"/>
          <p:nvPr>
            <p:ph type="title"/>
          </p:nvPr>
        </p:nvSpPr>
        <p:spPr>
          <a:xfrm>
            <a:off x="2186940" y="1318260"/>
            <a:ext cx="39517319" cy="5486400"/>
          </a:xfrm>
          <a:prstGeom prst="rect">
            <a:avLst/>
          </a:prstGeom>
          <a:noFill/>
          <a:ln>
            <a:noFill/>
          </a:ln>
        </p:spPr>
        <p:txBody>
          <a:bodyPr anchorCtr="0" anchor="ctr" bIns="182850" lIns="365700" spcFirstLastPara="1" rIns="365700" wrap="square" tIns="18285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9" name="Google Shape;39;p7"/>
          <p:cNvSpPr txBox="1"/>
          <p:nvPr>
            <p:ph idx="1" type="body"/>
          </p:nvPr>
        </p:nvSpPr>
        <p:spPr>
          <a:xfrm>
            <a:off x="2186940" y="7658100"/>
            <a:ext cx="19667220" cy="21777959"/>
          </a:xfrm>
          <a:prstGeom prst="rect">
            <a:avLst/>
          </a:prstGeom>
          <a:noFill/>
          <a:ln>
            <a:noFill/>
          </a:ln>
        </p:spPr>
        <p:txBody>
          <a:bodyPr anchorCtr="0" anchor="t" bIns="182850" lIns="365700" spcFirstLastPara="1" rIns="365700" wrap="square" tIns="182850">
            <a:noAutofit/>
          </a:bodyPr>
          <a:lstStyle>
            <a:lvl1pPr indent="-441960" lvl="0" marL="457200" algn="l">
              <a:spcBef>
                <a:spcPts val="672"/>
              </a:spcBef>
              <a:spcAft>
                <a:spcPts val="0"/>
              </a:spcAft>
              <a:buClr>
                <a:schemeClr val="dk1"/>
              </a:buClr>
              <a:buSzPts val="3360"/>
              <a:buFont typeface="Arial"/>
              <a:buChar char="•"/>
              <a:defRPr sz="3359"/>
            </a:lvl1pPr>
            <a:lvl2pPr indent="-411480" lvl="1" marL="914400" algn="l">
              <a:spcBef>
                <a:spcPts val="576"/>
              </a:spcBef>
              <a:spcAft>
                <a:spcPts val="0"/>
              </a:spcAft>
              <a:buClr>
                <a:schemeClr val="dk1"/>
              </a:buClr>
              <a:buSzPts val="2880"/>
              <a:buFont typeface="Arial"/>
              <a:buChar char="–"/>
              <a:defRPr sz="2880"/>
            </a:lvl2pPr>
            <a:lvl3pPr indent="-381000" lvl="2" marL="1371600" algn="l">
              <a:spcBef>
                <a:spcPts val="480"/>
              </a:spcBef>
              <a:spcAft>
                <a:spcPts val="0"/>
              </a:spcAft>
              <a:buClr>
                <a:schemeClr val="dk1"/>
              </a:buClr>
              <a:buSzPts val="2400"/>
              <a:buFont typeface="Arial"/>
              <a:buChar char="•"/>
              <a:defRPr sz="2400"/>
            </a:lvl3pPr>
            <a:lvl4pPr indent="-365760" lvl="3" marL="1828800" algn="l">
              <a:spcBef>
                <a:spcPts val="432"/>
              </a:spcBef>
              <a:spcAft>
                <a:spcPts val="0"/>
              </a:spcAft>
              <a:buClr>
                <a:schemeClr val="dk1"/>
              </a:buClr>
              <a:buSzPts val="2160"/>
              <a:buFont typeface="Arial"/>
              <a:buChar char="–"/>
              <a:defRPr sz="2160"/>
            </a:lvl4pPr>
            <a:lvl5pPr indent="-365760" lvl="4" marL="2286000" algn="l">
              <a:spcBef>
                <a:spcPts val="432"/>
              </a:spcBef>
              <a:spcAft>
                <a:spcPts val="0"/>
              </a:spcAft>
              <a:buClr>
                <a:schemeClr val="dk1"/>
              </a:buClr>
              <a:buSzPts val="2160"/>
              <a:buFont typeface="Arial"/>
              <a:buChar char="»"/>
              <a:defRPr sz="2160"/>
            </a:lvl5pPr>
            <a:lvl6pPr indent="-365760" lvl="5" marL="2743200" algn="l">
              <a:spcBef>
                <a:spcPts val="432"/>
              </a:spcBef>
              <a:spcAft>
                <a:spcPts val="0"/>
              </a:spcAft>
              <a:buClr>
                <a:schemeClr val="dk1"/>
              </a:buClr>
              <a:buSzPts val="2160"/>
              <a:buFont typeface="Arial"/>
              <a:buChar char="»"/>
              <a:defRPr sz="2160"/>
            </a:lvl6pPr>
            <a:lvl7pPr indent="-365760" lvl="6" marL="3200400" algn="l">
              <a:spcBef>
                <a:spcPts val="432"/>
              </a:spcBef>
              <a:spcAft>
                <a:spcPts val="0"/>
              </a:spcAft>
              <a:buClr>
                <a:schemeClr val="dk1"/>
              </a:buClr>
              <a:buSzPts val="2160"/>
              <a:buFont typeface="Arial"/>
              <a:buChar char="»"/>
              <a:defRPr sz="2160"/>
            </a:lvl7pPr>
            <a:lvl8pPr indent="-365759" lvl="7" marL="3657600" algn="l">
              <a:spcBef>
                <a:spcPts val="432"/>
              </a:spcBef>
              <a:spcAft>
                <a:spcPts val="0"/>
              </a:spcAft>
              <a:buClr>
                <a:schemeClr val="dk1"/>
              </a:buClr>
              <a:buSzPts val="2160"/>
              <a:buFont typeface="Arial"/>
              <a:buChar char="»"/>
              <a:defRPr sz="2160"/>
            </a:lvl8pPr>
            <a:lvl9pPr indent="-365759" lvl="8" marL="4114800" algn="l">
              <a:spcBef>
                <a:spcPts val="432"/>
              </a:spcBef>
              <a:spcAft>
                <a:spcPts val="0"/>
              </a:spcAft>
              <a:buClr>
                <a:schemeClr val="dk1"/>
              </a:buClr>
              <a:buSzPts val="2160"/>
              <a:buFont typeface="Arial"/>
              <a:buChar char="»"/>
              <a:defRPr sz="2160"/>
            </a:lvl9pPr>
          </a:lstStyle>
          <a:p/>
        </p:txBody>
      </p:sp>
      <p:sp>
        <p:nvSpPr>
          <p:cNvPr id="40" name="Google Shape;40;p7"/>
          <p:cNvSpPr txBox="1"/>
          <p:nvPr>
            <p:ph idx="2" type="body"/>
          </p:nvPr>
        </p:nvSpPr>
        <p:spPr>
          <a:xfrm>
            <a:off x="22037041" y="7658100"/>
            <a:ext cx="19667220" cy="21777959"/>
          </a:xfrm>
          <a:prstGeom prst="rect">
            <a:avLst/>
          </a:prstGeom>
          <a:noFill/>
          <a:ln>
            <a:noFill/>
          </a:ln>
        </p:spPr>
        <p:txBody>
          <a:bodyPr anchorCtr="0" anchor="t" bIns="182850" lIns="365700" spcFirstLastPara="1" rIns="365700" wrap="square" tIns="182850">
            <a:noAutofit/>
          </a:bodyPr>
          <a:lstStyle>
            <a:lvl1pPr indent="-441960" lvl="0" marL="457200" algn="l">
              <a:spcBef>
                <a:spcPts val="672"/>
              </a:spcBef>
              <a:spcAft>
                <a:spcPts val="0"/>
              </a:spcAft>
              <a:buClr>
                <a:schemeClr val="dk1"/>
              </a:buClr>
              <a:buSzPts val="3360"/>
              <a:buFont typeface="Arial"/>
              <a:buChar char="•"/>
              <a:defRPr sz="3359"/>
            </a:lvl1pPr>
            <a:lvl2pPr indent="-411480" lvl="1" marL="914400" algn="l">
              <a:spcBef>
                <a:spcPts val="576"/>
              </a:spcBef>
              <a:spcAft>
                <a:spcPts val="0"/>
              </a:spcAft>
              <a:buClr>
                <a:schemeClr val="dk1"/>
              </a:buClr>
              <a:buSzPts val="2880"/>
              <a:buFont typeface="Arial"/>
              <a:buChar char="–"/>
              <a:defRPr sz="2880"/>
            </a:lvl2pPr>
            <a:lvl3pPr indent="-381000" lvl="2" marL="1371600" algn="l">
              <a:spcBef>
                <a:spcPts val="480"/>
              </a:spcBef>
              <a:spcAft>
                <a:spcPts val="0"/>
              </a:spcAft>
              <a:buClr>
                <a:schemeClr val="dk1"/>
              </a:buClr>
              <a:buSzPts val="2400"/>
              <a:buFont typeface="Arial"/>
              <a:buChar char="•"/>
              <a:defRPr sz="2400"/>
            </a:lvl3pPr>
            <a:lvl4pPr indent="-365760" lvl="3" marL="1828800" algn="l">
              <a:spcBef>
                <a:spcPts val="432"/>
              </a:spcBef>
              <a:spcAft>
                <a:spcPts val="0"/>
              </a:spcAft>
              <a:buClr>
                <a:schemeClr val="dk1"/>
              </a:buClr>
              <a:buSzPts val="2160"/>
              <a:buFont typeface="Arial"/>
              <a:buChar char="–"/>
              <a:defRPr sz="2160"/>
            </a:lvl4pPr>
            <a:lvl5pPr indent="-365760" lvl="4" marL="2286000" algn="l">
              <a:spcBef>
                <a:spcPts val="432"/>
              </a:spcBef>
              <a:spcAft>
                <a:spcPts val="0"/>
              </a:spcAft>
              <a:buClr>
                <a:schemeClr val="dk1"/>
              </a:buClr>
              <a:buSzPts val="2160"/>
              <a:buFont typeface="Arial"/>
              <a:buChar char="»"/>
              <a:defRPr sz="2160"/>
            </a:lvl5pPr>
            <a:lvl6pPr indent="-365760" lvl="5" marL="2743200" algn="l">
              <a:spcBef>
                <a:spcPts val="432"/>
              </a:spcBef>
              <a:spcAft>
                <a:spcPts val="0"/>
              </a:spcAft>
              <a:buClr>
                <a:schemeClr val="dk1"/>
              </a:buClr>
              <a:buSzPts val="2160"/>
              <a:buFont typeface="Arial"/>
              <a:buChar char="»"/>
              <a:defRPr sz="2160"/>
            </a:lvl6pPr>
            <a:lvl7pPr indent="-365760" lvl="6" marL="3200400" algn="l">
              <a:spcBef>
                <a:spcPts val="432"/>
              </a:spcBef>
              <a:spcAft>
                <a:spcPts val="0"/>
              </a:spcAft>
              <a:buClr>
                <a:schemeClr val="dk1"/>
              </a:buClr>
              <a:buSzPts val="2160"/>
              <a:buFont typeface="Arial"/>
              <a:buChar char="»"/>
              <a:defRPr sz="2160"/>
            </a:lvl7pPr>
            <a:lvl8pPr indent="-365759" lvl="7" marL="3657600" algn="l">
              <a:spcBef>
                <a:spcPts val="432"/>
              </a:spcBef>
              <a:spcAft>
                <a:spcPts val="0"/>
              </a:spcAft>
              <a:buClr>
                <a:schemeClr val="dk1"/>
              </a:buClr>
              <a:buSzPts val="2160"/>
              <a:buFont typeface="Arial"/>
              <a:buChar char="»"/>
              <a:defRPr sz="2160"/>
            </a:lvl8pPr>
            <a:lvl9pPr indent="-365759" lvl="8" marL="4114800" algn="l">
              <a:spcBef>
                <a:spcPts val="432"/>
              </a:spcBef>
              <a:spcAft>
                <a:spcPts val="0"/>
              </a:spcAft>
              <a:buClr>
                <a:schemeClr val="dk1"/>
              </a:buClr>
              <a:buSzPts val="2160"/>
              <a:buFont typeface="Arial"/>
              <a:buChar char="»"/>
              <a:defRPr sz="2160"/>
            </a:lvl9pPr>
          </a:lstStyle>
          <a:p/>
        </p:txBody>
      </p:sp>
      <p:sp>
        <p:nvSpPr>
          <p:cNvPr id="41" name="Google Shape;41;p7"/>
          <p:cNvSpPr txBox="1"/>
          <p:nvPr>
            <p:ph idx="10" type="dt"/>
          </p:nvPr>
        </p:nvSpPr>
        <p:spPr>
          <a:xfrm>
            <a:off x="2186940" y="30007559"/>
            <a:ext cx="10256520" cy="2286000"/>
          </a:xfrm>
          <a:prstGeom prst="rect">
            <a:avLst/>
          </a:prstGeom>
          <a:noFill/>
          <a:ln>
            <a:noFill/>
          </a:ln>
        </p:spPr>
        <p:txBody>
          <a:bodyPr anchorCtr="0" anchor="t" bIns="182850" lIns="365700" spcFirstLastPara="1" rIns="365700" wrap="square" tIns="1828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7"/>
          <p:cNvSpPr txBox="1"/>
          <p:nvPr>
            <p:ph idx="11" type="ftr"/>
          </p:nvPr>
        </p:nvSpPr>
        <p:spPr>
          <a:xfrm>
            <a:off x="14988541" y="30007559"/>
            <a:ext cx="13914120" cy="2286000"/>
          </a:xfrm>
          <a:prstGeom prst="rect">
            <a:avLst/>
          </a:prstGeom>
          <a:noFill/>
          <a:ln>
            <a:noFill/>
          </a:ln>
        </p:spPr>
        <p:txBody>
          <a:bodyPr anchorCtr="0" anchor="t" bIns="182850" lIns="365700" spcFirstLastPara="1" rIns="365700" wrap="square" tIns="1828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2" type="sldNum"/>
          </p:nvPr>
        </p:nvSpPr>
        <p:spPr>
          <a:xfrm>
            <a:off x="31447741" y="30007559"/>
            <a:ext cx="10256520" cy="2286000"/>
          </a:xfrm>
          <a:prstGeom prst="rect">
            <a:avLst/>
          </a:prstGeom>
          <a:noFill/>
          <a:ln>
            <a:noFill/>
          </a:ln>
        </p:spPr>
        <p:txBody>
          <a:bodyPr anchorCtr="0" anchor="t" bIns="182850" lIns="365700" spcFirstLastPara="1" rIns="365700" wrap="square" tIns="182850">
            <a:noAutofit/>
          </a:bodyPr>
          <a:lstStyle>
            <a:lvl1pPr indent="0" lvl="0" marL="0" algn="r">
              <a:spcBef>
                <a:spcPts val="0"/>
              </a:spcBef>
              <a:spcAft>
                <a:spcPts val="0"/>
              </a:spcAft>
              <a:buNone/>
              <a:defRPr sz="6360">
                <a:solidFill>
                  <a:schemeClr val="dk1"/>
                </a:solidFill>
                <a:latin typeface="Arial"/>
                <a:ea typeface="Arial"/>
                <a:cs typeface="Arial"/>
                <a:sym typeface="Arial"/>
              </a:defRPr>
            </a:lvl1pPr>
            <a:lvl2pPr indent="0" lvl="1" marL="0" algn="r">
              <a:spcBef>
                <a:spcPts val="0"/>
              </a:spcBef>
              <a:spcAft>
                <a:spcPts val="0"/>
              </a:spcAft>
              <a:buNone/>
              <a:defRPr sz="6360">
                <a:solidFill>
                  <a:schemeClr val="dk1"/>
                </a:solidFill>
                <a:latin typeface="Arial"/>
                <a:ea typeface="Arial"/>
                <a:cs typeface="Arial"/>
                <a:sym typeface="Arial"/>
              </a:defRPr>
            </a:lvl2pPr>
            <a:lvl3pPr indent="0" lvl="2" marL="0" algn="r">
              <a:spcBef>
                <a:spcPts val="0"/>
              </a:spcBef>
              <a:spcAft>
                <a:spcPts val="0"/>
              </a:spcAft>
              <a:buNone/>
              <a:defRPr sz="6360">
                <a:solidFill>
                  <a:schemeClr val="dk1"/>
                </a:solidFill>
                <a:latin typeface="Arial"/>
                <a:ea typeface="Arial"/>
                <a:cs typeface="Arial"/>
                <a:sym typeface="Arial"/>
              </a:defRPr>
            </a:lvl3pPr>
            <a:lvl4pPr indent="0" lvl="3" marL="0" algn="r">
              <a:spcBef>
                <a:spcPts val="0"/>
              </a:spcBef>
              <a:spcAft>
                <a:spcPts val="0"/>
              </a:spcAft>
              <a:buNone/>
              <a:defRPr sz="6360">
                <a:solidFill>
                  <a:schemeClr val="dk1"/>
                </a:solidFill>
                <a:latin typeface="Arial"/>
                <a:ea typeface="Arial"/>
                <a:cs typeface="Arial"/>
                <a:sym typeface="Arial"/>
              </a:defRPr>
            </a:lvl4pPr>
            <a:lvl5pPr indent="0" lvl="4" marL="0" algn="r">
              <a:spcBef>
                <a:spcPts val="0"/>
              </a:spcBef>
              <a:spcAft>
                <a:spcPts val="0"/>
              </a:spcAft>
              <a:buNone/>
              <a:defRPr sz="6360">
                <a:solidFill>
                  <a:schemeClr val="dk1"/>
                </a:solidFill>
                <a:latin typeface="Arial"/>
                <a:ea typeface="Arial"/>
                <a:cs typeface="Arial"/>
                <a:sym typeface="Arial"/>
              </a:defRPr>
            </a:lvl5pPr>
            <a:lvl6pPr indent="0" lvl="5" marL="0" algn="r">
              <a:spcBef>
                <a:spcPts val="0"/>
              </a:spcBef>
              <a:spcAft>
                <a:spcPts val="0"/>
              </a:spcAft>
              <a:buNone/>
              <a:defRPr sz="6360">
                <a:solidFill>
                  <a:schemeClr val="dk1"/>
                </a:solidFill>
                <a:latin typeface="Arial"/>
                <a:ea typeface="Arial"/>
                <a:cs typeface="Arial"/>
                <a:sym typeface="Arial"/>
              </a:defRPr>
            </a:lvl6pPr>
            <a:lvl7pPr indent="0" lvl="6" marL="0" algn="r">
              <a:spcBef>
                <a:spcPts val="0"/>
              </a:spcBef>
              <a:spcAft>
                <a:spcPts val="0"/>
              </a:spcAft>
              <a:buNone/>
              <a:defRPr sz="6360">
                <a:solidFill>
                  <a:schemeClr val="dk1"/>
                </a:solidFill>
                <a:latin typeface="Arial"/>
                <a:ea typeface="Arial"/>
                <a:cs typeface="Arial"/>
                <a:sym typeface="Arial"/>
              </a:defRPr>
            </a:lvl7pPr>
            <a:lvl8pPr indent="0" lvl="7" marL="0" algn="r">
              <a:spcBef>
                <a:spcPts val="0"/>
              </a:spcBef>
              <a:spcAft>
                <a:spcPts val="0"/>
              </a:spcAft>
              <a:buNone/>
              <a:defRPr sz="6360">
                <a:solidFill>
                  <a:schemeClr val="dk1"/>
                </a:solidFill>
                <a:latin typeface="Arial"/>
                <a:ea typeface="Arial"/>
                <a:cs typeface="Arial"/>
                <a:sym typeface="Arial"/>
              </a:defRPr>
            </a:lvl8pPr>
            <a:lvl9pPr indent="0" lvl="8" marL="0" algn="r">
              <a:spcBef>
                <a:spcPts val="0"/>
              </a:spcBef>
              <a:spcAft>
                <a:spcPts val="0"/>
              </a:spcAft>
              <a:buNone/>
              <a:defRPr sz="636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4" name="Shape 44"/>
        <p:cNvGrpSpPr/>
        <p:nvPr/>
      </p:nvGrpSpPr>
      <p:grpSpPr>
        <a:xfrm>
          <a:off x="0" y="0"/>
          <a:ext cx="0" cy="0"/>
          <a:chOff x="0" y="0"/>
          <a:chExt cx="0" cy="0"/>
        </a:xfrm>
      </p:grpSpPr>
      <p:sp>
        <p:nvSpPr>
          <p:cNvPr id="45" name="Google Shape;45;p8"/>
          <p:cNvSpPr txBox="1"/>
          <p:nvPr>
            <p:ph type="title"/>
          </p:nvPr>
        </p:nvSpPr>
        <p:spPr>
          <a:xfrm>
            <a:off x="2194560" y="1318260"/>
            <a:ext cx="39502081" cy="5486400"/>
          </a:xfrm>
          <a:prstGeom prst="rect">
            <a:avLst/>
          </a:prstGeom>
          <a:noFill/>
          <a:ln>
            <a:noFill/>
          </a:ln>
        </p:spPr>
        <p:txBody>
          <a:bodyPr anchorCtr="0" anchor="ctr" bIns="182850" lIns="365700" spcFirstLastPara="1" rIns="365700" wrap="square" tIns="18285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6" name="Google Shape;46;p8"/>
          <p:cNvSpPr txBox="1"/>
          <p:nvPr>
            <p:ph idx="1" type="body"/>
          </p:nvPr>
        </p:nvSpPr>
        <p:spPr>
          <a:xfrm>
            <a:off x="2194560" y="7368540"/>
            <a:ext cx="19392900" cy="3070860"/>
          </a:xfrm>
          <a:prstGeom prst="rect">
            <a:avLst/>
          </a:prstGeom>
          <a:noFill/>
          <a:ln>
            <a:noFill/>
          </a:ln>
        </p:spPr>
        <p:txBody>
          <a:bodyPr anchorCtr="0" anchor="b" bIns="182850" lIns="365700" spcFirstLastPara="1" rIns="365700" wrap="square" tIns="182850">
            <a:noAutofit/>
          </a:bodyPr>
          <a:lstStyle>
            <a:lvl1pPr indent="-228600" lvl="0" marL="457200" algn="l">
              <a:spcBef>
                <a:spcPts val="576"/>
              </a:spcBef>
              <a:spcAft>
                <a:spcPts val="0"/>
              </a:spcAft>
              <a:buClr>
                <a:schemeClr val="dk1"/>
              </a:buClr>
              <a:buSzPts val="2880"/>
              <a:buFont typeface="Arial"/>
              <a:buNone/>
              <a:defRPr b="1" sz="2880"/>
            </a:lvl1pPr>
            <a:lvl2pPr indent="-228600" lvl="1" marL="914400" algn="l">
              <a:spcBef>
                <a:spcPts val="480"/>
              </a:spcBef>
              <a:spcAft>
                <a:spcPts val="0"/>
              </a:spcAft>
              <a:buClr>
                <a:schemeClr val="dk1"/>
              </a:buClr>
              <a:buSzPts val="2400"/>
              <a:buFont typeface="Arial"/>
              <a:buNone/>
              <a:defRPr b="1" sz="2400"/>
            </a:lvl2pPr>
            <a:lvl3pPr indent="-228600" lvl="2" marL="1371600" algn="l">
              <a:spcBef>
                <a:spcPts val="432"/>
              </a:spcBef>
              <a:spcAft>
                <a:spcPts val="0"/>
              </a:spcAft>
              <a:buClr>
                <a:schemeClr val="dk1"/>
              </a:buClr>
              <a:buSzPts val="2160"/>
              <a:buFont typeface="Arial"/>
              <a:buNone/>
              <a:defRPr b="1" sz="2160"/>
            </a:lvl3pPr>
            <a:lvl4pPr indent="-228600" lvl="3" marL="1828800" algn="l">
              <a:spcBef>
                <a:spcPts val="384"/>
              </a:spcBef>
              <a:spcAft>
                <a:spcPts val="0"/>
              </a:spcAft>
              <a:buClr>
                <a:schemeClr val="dk1"/>
              </a:buClr>
              <a:buSzPts val="1920"/>
              <a:buFont typeface="Arial"/>
              <a:buNone/>
              <a:defRPr b="1" sz="1920"/>
            </a:lvl4pPr>
            <a:lvl5pPr indent="-228600" lvl="4" marL="2286000" algn="l">
              <a:spcBef>
                <a:spcPts val="384"/>
              </a:spcBef>
              <a:spcAft>
                <a:spcPts val="0"/>
              </a:spcAft>
              <a:buClr>
                <a:schemeClr val="dk1"/>
              </a:buClr>
              <a:buSzPts val="1920"/>
              <a:buFont typeface="Arial"/>
              <a:buNone/>
              <a:defRPr b="1" sz="1920"/>
            </a:lvl5pPr>
            <a:lvl6pPr indent="-228600" lvl="5" marL="2743200" algn="l">
              <a:spcBef>
                <a:spcPts val="384"/>
              </a:spcBef>
              <a:spcAft>
                <a:spcPts val="0"/>
              </a:spcAft>
              <a:buClr>
                <a:schemeClr val="dk1"/>
              </a:buClr>
              <a:buSzPts val="1920"/>
              <a:buFont typeface="Arial"/>
              <a:buNone/>
              <a:defRPr b="1" sz="1920"/>
            </a:lvl6pPr>
            <a:lvl7pPr indent="-228600" lvl="6" marL="3200400" algn="l">
              <a:spcBef>
                <a:spcPts val="384"/>
              </a:spcBef>
              <a:spcAft>
                <a:spcPts val="0"/>
              </a:spcAft>
              <a:buClr>
                <a:schemeClr val="dk1"/>
              </a:buClr>
              <a:buSzPts val="1920"/>
              <a:buFont typeface="Arial"/>
              <a:buNone/>
              <a:defRPr b="1" sz="1920"/>
            </a:lvl7pPr>
            <a:lvl8pPr indent="-228600" lvl="7" marL="3657600" algn="l">
              <a:spcBef>
                <a:spcPts val="384"/>
              </a:spcBef>
              <a:spcAft>
                <a:spcPts val="0"/>
              </a:spcAft>
              <a:buClr>
                <a:schemeClr val="dk1"/>
              </a:buClr>
              <a:buSzPts val="1920"/>
              <a:buFont typeface="Arial"/>
              <a:buNone/>
              <a:defRPr b="1" sz="1920"/>
            </a:lvl8pPr>
            <a:lvl9pPr indent="-228600" lvl="8" marL="4114800" algn="l">
              <a:spcBef>
                <a:spcPts val="384"/>
              </a:spcBef>
              <a:spcAft>
                <a:spcPts val="0"/>
              </a:spcAft>
              <a:buClr>
                <a:schemeClr val="dk1"/>
              </a:buClr>
              <a:buSzPts val="1920"/>
              <a:buFont typeface="Arial"/>
              <a:buNone/>
              <a:defRPr b="1" sz="1920"/>
            </a:lvl9pPr>
          </a:lstStyle>
          <a:p/>
        </p:txBody>
      </p:sp>
      <p:sp>
        <p:nvSpPr>
          <p:cNvPr id="47" name="Google Shape;47;p8"/>
          <p:cNvSpPr txBox="1"/>
          <p:nvPr>
            <p:ph idx="2" type="body"/>
          </p:nvPr>
        </p:nvSpPr>
        <p:spPr>
          <a:xfrm>
            <a:off x="2194560" y="10439400"/>
            <a:ext cx="19392900" cy="18966180"/>
          </a:xfrm>
          <a:prstGeom prst="rect">
            <a:avLst/>
          </a:prstGeom>
          <a:noFill/>
          <a:ln>
            <a:noFill/>
          </a:ln>
        </p:spPr>
        <p:txBody>
          <a:bodyPr anchorCtr="0" anchor="t" bIns="182850" lIns="365700" spcFirstLastPara="1" rIns="365700" wrap="square" tIns="182850">
            <a:noAutofit/>
          </a:bodyPr>
          <a:lstStyle>
            <a:lvl1pPr indent="-411480" lvl="0" marL="457200" algn="l">
              <a:spcBef>
                <a:spcPts val="576"/>
              </a:spcBef>
              <a:spcAft>
                <a:spcPts val="0"/>
              </a:spcAft>
              <a:buClr>
                <a:schemeClr val="dk1"/>
              </a:buClr>
              <a:buSzPts val="2880"/>
              <a:buFont typeface="Arial"/>
              <a:buChar char="•"/>
              <a:defRPr sz="2880"/>
            </a:lvl1pPr>
            <a:lvl2pPr indent="-381000" lvl="1" marL="914400" algn="l">
              <a:spcBef>
                <a:spcPts val="480"/>
              </a:spcBef>
              <a:spcAft>
                <a:spcPts val="0"/>
              </a:spcAft>
              <a:buClr>
                <a:schemeClr val="dk1"/>
              </a:buClr>
              <a:buSzPts val="2400"/>
              <a:buFont typeface="Arial"/>
              <a:buChar char="–"/>
              <a:defRPr sz="2400"/>
            </a:lvl2pPr>
            <a:lvl3pPr indent="-365760" lvl="2" marL="1371600" algn="l">
              <a:spcBef>
                <a:spcPts val="432"/>
              </a:spcBef>
              <a:spcAft>
                <a:spcPts val="0"/>
              </a:spcAft>
              <a:buClr>
                <a:schemeClr val="dk1"/>
              </a:buClr>
              <a:buSzPts val="2160"/>
              <a:buFont typeface="Arial"/>
              <a:buChar char="•"/>
              <a:defRPr sz="2160"/>
            </a:lvl3pPr>
            <a:lvl4pPr indent="-350519" lvl="3" marL="1828800" algn="l">
              <a:spcBef>
                <a:spcPts val="384"/>
              </a:spcBef>
              <a:spcAft>
                <a:spcPts val="0"/>
              </a:spcAft>
              <a:buClr>
                <a:schemeClr val="dk1"/>
              </a:buClr>
              <a:buSzPts val="1920"/>
              <a:buFont typeface="Arial"/>
              <a:buChar char="–"/>
              <a:defRPr sz="1920"/>
            </a:lvl4pPr>
            <a:lvl5pPr indent="-350520" lvl="4" marL="2286000" algn="l">
              <a:spcBef>
                <a:spcPts val="384"/>
              </a:spcBef>
              <a:spcAft>
                <a:spcPts val="0"/>
              </a:spcAft>
              <a:buClr>
                <a:schemeClr val="dk1"/>
              </a:buClr>
              <a:buSzPts val="1920"/>
              <a:buFont typeface="Arial"/>
              <a:buChar char="»"/>
              <a:defRPr sz="1920"/>
            </a:lvl5pPr>
            <a:lvl6pPr indent="-350520" lvl="5" marL="2743200" algn="l">
              <a:spcBef>
                <a:spcPts val="384"/>
              </a:spcBef>
              <a:spcAft>
                <a:spcPts val="0"/>
              </a:spcAft>
              <a:buClr>
                <a:schemeClr val="dk1"/>
              </a:buClr>
              <a:buSzPts val="1920"/>
              <a:buFont typeface="Arial"/>
              <a:buChar char="»"/>
              <a:defRPr sz="1920"/>
            </a:lvl6pPr>
            <a:lvl7pPr indent="-350520" lvl="6" marL="3200400" algn="l">
              <a:spcBef>
                <a:spcPts val="384"/>
              </a:spcBef>
              <a:spcAft>
                <a:spcPts val="0"/>
              </a:spcAft>
              <a:buClr>
                <a:schemeClr val="dk1"/>
              </a:buClr>
              <a:buSzPts val="1920"/>
              <a:buFont typeface="Arial"/>
              <a:buChar char="»"/>
              <a:defRPr sz="1920"/>
            </a:lvl7pPr>
            <a:lvl8pPr indent="-350520" lvl="7" marL="3657600" algn="l">
              <a:spcBef>
                <a:spcPts val="384"/>
              </a:spcBef>
              <a:spcAft>
                <a:spcPts val="0"/>
              </a:spcAft>
              <a:buClr>
                <a:schemeClr val="dk1"/>
              </a:buClr>
              <a:buSzPts val="1920"/>
              <a:buFont typeface="Arial"/>
              <a:buChar char="»"/>
              <a:defRPr sz="1920"/>
            </a:lvl8pPr>
            <a:lvl9pPr indent="-350520" lvl="8" marL="4114800" algn="l">
              <a:spcBef>
                <a:spcPts val="384"/>
              </a:spcBef>
              <a:spcAft>
                <a:spcPts val="0"/>
              </a:spcAft>
              <a:buClr>
                <a:schemeClr val="dk1"/>
              </a:buClr>
              <a:buSzPts val="1920"/>
              <a:buFont typeface="Arial"/>
              <a:buChar char="»"/>
              <a:defRPr sz="1920"/>
            </a:lvl9pPr>
          </a:lstStyle>
          <a:p/>
        </p:txBody>
      </p:sp>
      <p:sp>
        <p:nvSpPr>
          <p:cNvPr id="48" name="Google Shape;48;p8"/>
          <p:cNvSpPr txBox="1"/>
          <p:nvPr>
            <p:ph idx="3" type="body"/>
          </p:nvPr>
        </p:nvSpPr>
        <p:spPr>
          <a:xfrm>
            <a:off x="22296120" y="7368540"/>
            <a:ext cx="19400519" cy="3070860"/>
          </a:xfrm>
          <a:prstGeom prst="rect">
            <a:avLst/>
          </a:prstGeom>
          <a:noFill/>
          <a:ln>
            <a:noFill/>
          </a:ln>
        </p:spPr>
        <p:txBody>
          <a:bodyPr anchorCtr="0" anchor="b" bIns="182850" lIns="365700" spcFirstLastPara="1" rIns="365700" wrap="square" tIns="182850">
            <a:noAutofit/>
          </a:bodyPr>
          <a:lstStyle>
            <a:lvl1pPr indent="-228600" lvl="0" marL="457200" algn="l">
              <a:spcBef>
                <a:spcPts val="576"/>
              </a:spcBef>
              <a:spcAft>
                <a:spcPts val="0"/>
              </a:spcAft>
              <a:buClr>
                <a:schemeClr val="dk1"/>
              </a:buClr>
              <a:buSzPts val="2880"/>
              <a:buFont typeface="Arial"/>
              <a:buNone/>
              <a:defRPr b="1" sz="2880"/>
            </a:lvl1pPr>
            <a:lvl2pPr indent="-228600" lvl="1" marL="914400" algn="l">
              <a:spcBef>
                <a:spcPts val="480"/>
              </a:spcBef>
              <a:spcAft>
                <a:spcPts val="0"/>
              </a:spcAft>
              <a:buClr>
                <a:schemeClr val="dk1"/>
              </a:buClr>
              <a:buSzPts val="2400"/>
              <a:buFont typeface="Arial"/>
              <a:buNone/>
              <a:defRPr b="1" sz="2400"/>
            </a:lvl2pPr>
            <a:lvl3pPr indent="-228600" lvl="2" marL="1371600" algn="l">
              <a:spcBef>
                <a:spcPts val="432"/>
              </a:spcBef>
              <a:spcAft>
                <a:spcPts val="0"/>
              </a:spcAft>
              <a:buClr>
                <a:schemeClr val="dk1"/>
              </a:buClr>
              <a:buSzPts val="2160"/>
              <a:buFont typeface="Arial"/>
              <a:buNone/>
              <a:defRPr b="1" sz="2160"/>
            </a:lvl3pPr>
            <a:lvl4pPr indent="-228600" lvl="3" marL="1828800" algn="l">
              <a:spcBef>
                <a:spcPts val="384"/>
              </a:spcBef>
              <a:spcAft>
                <a:spcPts val="0"/>
              </a:spcAft>
              <a:buClr>
                <a:schemeClr val="dk1"/>
              </a:buClr>
              <a:buSzPts val="1920"/>
              <a:buFont typeface="Arial"/>
              <a:buNone/>
              <a:defRPr b="1" sz="1920"/>
            </a:lvl4pPr>
            <a:lvl5pPr indent="-228600" lvl="4" marL="2286000" algn="l">
              <a:spcBef>
                <a:spcPts val="384"/>
              </a:spcBef>
              <a:spcAft>
                <a:spcPts val="0"/>
              </a:spcAft>
              <a:buClr>
                <a:schemeClr val="dk1"/>
              </a:buClr>
              <a:buSzPts val="1920"/>
              <a:buFont typeface="Arial"/>
              <a:buNone/>
              <a:defRPr b="1" sz="1920"/>
            </a:lvl5pPr>
            <a:lvl6pPr indent="-228600" lvl="5" marL="2743200" algn="l">
              <a:spcBef>
                <a:spcPts val="384"/>
              </a:spcBef>
              <a:spcAft>
                <a:spcPts val="0"/>
              </a:spcAft>
              <a:buClr>
                <a:schemeClr val="dk1"/>
              </a:buClr>
              <a:buSzPts val="1920"/>
              <a:buFont typeface="Arial"/>
              <a:buNone/>
              <a:defRPr b="1" sz="1920"/>
            </a:lvl6pPr>
            <a:lvl7pPr indent="-228600" lvl="6" marL="3200400" algn="l">
              <a:spcBef>
                <a:spcPts val="384"/>
              </a:spcBef>
              <a:spcAft>
                <a:spcPts val="0"/>
              </a:spcAft>
              <a:buClr>
                <a:schemeClr val="dk1"/>
              </a:buClr>
              <a:buSzPts val="1920"/>
              <a:buFont typeface="Arial"/>
              <a:buNone/>
              <a:defRPr b="1" sz="1920"/>
            </a:lvl7pPr>
            <a:lvl8pPr indent="-228600" lvl="7" marL="3657600" algn="l">
              <a:spcBef>
                <a:spcPts val="384"/>
              </a:spcBef>
              <a:spcAft>
                <a:spcPts val="0"/>
              </a:spcAft>
              <a:buClr>
                <a:schemeClr val="dk1"/>
              </a:buClr>
              <a:buSzPts val="1920"/>
              <a:buFont typeface="Arial"/>
              <a:buNone/>
              <a:defRPr b="1" sz="1920"/>
            </a:lvl8pPr>
            <a:lvl9pPr indent="-228600" lvl="8" marL="4114800" algn="l">
              <a:spcBef>
                <a:spcPts val="384"/>
              </a:spcBef>
              <a:spcAft>
                <a:spcPts val="0"/>
              </a:spcAft>
              <a:buClr>
                <a:schemeClr val="dk1"/>
              </a:buClr>
              <a:buSzPts val="1920"/>
              <a:buFont typeface="Arial"/>
              <a:buNone/>
              <a:defRPr b="1" sz="1920"/>
            </a:lvl9pPr>
          </a:lstStyle>
          <a:p/>
        </p:txBody>
      </p:sp>
      <p:sp>
        <p:nvSpPr>
          <p:cNvPr id="49" name="Google Shape;49;p8"/>
          <p:cNvSpPr txBox="1"/>
          <p:nvPr>
            <p:ph idx="4" type="body"/>
          </p:nvPr>
        </p:nvSpPr>
        <p:spPr>
          <a:xfrm>
            <a:off x="22296120" y="10439400"/>
            <a:ext cx="19400519" cy="18966180"/>
          </a:xfrm>
          <a:prstGeom prst="rect">
            <a:avLst/>
          </a:prstGeom>
          <a:noFill/>
          <a:ln>
            <a:noFill/>
          </a:ln>
        </p:spPr>
        <p:txBody>
          <a:bodyPr anchorCtr="0" anchor="t" bIns="182850" lIns="365700" spcFirstLastPara="1" rIns="365700" wrap="square" tIns="182850">
            <a:noAutofit/>
          </a:bodyPr>
          <a:lstStyle>
            <a:lvl1pPr indent="-411480" lvl="0" marL="457200" algn="l">
              <a:spcBef>
                <a:spcPts val="576"/>
              </a:spcBef>
              <a:spcAft>
                <a:spcPts val="0"/>
              </a:spcAft>
              <a:buClr>
                <a:schemeClr val="dk1"/>
              </a:buClr>
              <a:buSzPts val="2880"/>
              <a:buFont typeface="Arial"/>
              <a:buChar char="•"/>
              <a:defRPr sz="2880"/>
            </a:lvl1pPr>
            <a:lvl2pPr indent="-381000" lvl="1" marL="914400" algn="l">
              <a:spcBef>
                <a:spcPts val="480"/>
              </a:spcBef>
              <a:spcAft>
                <a:spcPts val="0"/>
              </a:spcAft>
              <a:buClr>
                <a:schemeClr val="dk1"/>
              </a:buClr>
              <a:buSzPts val="2400"/>
              <a:buFont typeface="Arial"/>
              <a:buChar char="–"/>
              <a:defRPr sz="2400"/>
            </a:lvl2pPr>
            <a:lvl3pPr indent="-365760" lvl="2" marL="1371600" algn="l">
              <a:spcBef>
                <a:spcPts val="432"/>
              </a:spcBef>
              <a:spcAft>
                <a:spcPts val="0"/>
              </a:spcAft>
              <a:buClr>
                <a:schemeClr val="dk1"/>
              </a:buClr>
              <a:buSzPts val="2160"/>
              <a:buFont typeface="Arial"/>
              <a:buChar char="•"/>
              <a:defRPr sz="2160"/>
            </a:lvl3pPr>
            <a:lvl4pPr indent="-350519" lvl="3" marL="1828800" algn="l">
              <a:spcBef>
                <a:spcPts val="384"/>
              </a:spcBef>
              <a:spcAft>
                <a:spcPts val="0"/>
              </a:spcAft>
              <a:buClr>
                <a:schemeClr val="dk1"/>
              </a:buClr>
              <a:buSzPts val="1920"/>
              <a:buFont typeface="Arial"/>
              <a:buChar char="–"/>
              <a:defRPr sz="1920"/>
            </a:lvl4pPr>
            <a:lvl5pPr indent="-350520" lvl="4" marL="2286000" algn="l">
              <a:spcBef>
                <a:spcPts val="384"/>
              </a:spcBef>
              <a:spcAft>
                <a:spcPts val="0"/>
              </a:spcAft>
              <a:buClr>
                <a:schemeClr val="dk1"/>
              </a:buClr>
              <a:buSzPts val="1920"/>
              <a:buFont typeface="Arial"/>
              <a:buChar char="»"/>
              <a:defRPr sz="1920"/>
            </a:lvl5pPr>
            <a:lvl6pPr indent="-350520" lvl="5" marL="2743200" algn="l">
              <a:spcBef>
                <a:spcPts val="384"/>
              </a:spcBef>
              <a:spcAft>
                <a:spcPts val="0"/>
              </a:spcAft>
              <a:buClr>
                <a:schemeClr val="dk1"/>
              </a:buClr>
              <a:buSzPts val="1920"/>
              <a:buFont typeface="Arial"/>
              <a:buChar char="»"/>
              <a:defRPr sz="1920"/>
            </a:lvl6pPr>
            <a:lvl7pPr indent="-350520" lvl="6" marL="3200400" algn="l">
              <a:spcBef>
                <a:spcPts val="384"/>
              </a:spcBef>
              <a:spcAft>
                <a:spcPts val="0"/>
              </a:spcAft>
              <a:buClr>
                <a:schemeClr val="dk1"/>
              </a:buClr>
              <a:buSzPts val="1920"/>
              <a:buFont typeface="Arial"/>
              <a:buChar char="»"/>
              <a:defRPr sz="1920"/>
            </a:lvl7pPr>
            <a:lvl8pPr indent="-350520" lvl="7" marL="3657600" algn="l">
              <a:spcBef>
                <a:spcPts val="384"/>
              </a:spcBef>
              <a:spcAft>
                <a:spcPts val="0"/>
              </a:spcAft>
              <a:buClr>
                <a:schemeClr val="dk1"/>
              </a:buClr>
              <a:buSzPts val="1920"/>
              <a:buFont typeface="Arial"/>
              <a:buChar char="»"/>
              <a:defRPr sz="1920"/>
            </a:lvl8pPr>
            <a:lvl9pPr indent="-350520" lvl="8" marL="4114800" algn="l">
              <a:spcBef>
                <a:spcPts val="384"/>
              </a:spcBef>
              <a:spcAft>
                <a:spcPts val="0"/>
              </a:spcAft>
              <a:buClr>
                <a:schemeClr val="dk1"/>
              </a:buClr>
              <a:buSzPts val="1920"/>
              <a:buFont typeface="Arial"/>
              <a:buChar char="»"/>
              <a:defRPr sz="1920"/>
            </a:lvl9pPr>
          </a:lstStyle>
          <a:p/>
        </p:txBody>
      </p:sp>
      <p:sp>
        <p:nvSpPr>
          <p:cNvPr id="50" name="Google Shape;50;p8"/>
          <p:cNvSpPr txBox="1"/>
          <p:nvPr>
            <p:ph idx="10" type="dt"/>
          </p:nvPr>
        </p:nvSpPr>
        <p:spPr>
          <a:xfrm>
            <a:off x="2186940" y="30007559"/>
            <a:ext cx="10256520" cy="2286000"/>
          </a:xfrm>
          <a:prstGeom prst="rect">
            <a:avLst/>
          </a:prstGeom>
          <a:noFill/>
          <a:ln>
            <a:noFill/>
          </a:ln>
        </p:spPr>
        <p:txBody>
          <a:bodyPr anchorCtr="0" anchor="t" bIns="182850" lIns="365700" spcFirstLastPara="1" rIns="365700" wrap="square" tIns="1828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8"/>
          <p:cNvSpPr txBox="1"/>
          <p:nvPr>
            <p:ph idx="11" type="ftr"/>
          </p:nvPr>
        </p:nvSpPr>
        <p:spPr>
          <a:xfrm>
            <a:off x="14988541" y="30007559"/>
            <a:ext cx="13914120" cy="2286000"/>
          </a:xfrm>
          <a:prstGeom prst="rect">
            <a:avLst/>
          </a:prstGeom>
          <a:noFill/>
          <a:ln>
            <a:noFill/>
          </a:ln>
        </p:spPr>
        <p:txBody>
          <a:bodyPr anchorCtr="0" anchor="t" bIns="182850" lIns="365700" spcFirstLastPara="1" rIns="365700" wrap="square" tIns="1828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2" type="sldNum"/>
          </p:nvPr>
        </p:nvSpPr>
        <p:spPr>
          <a:xfrm>
            <a:off x="31447741" y="30007559"/>
            <a:ext cx="10256520" cy="2286000"/>
          </a:xfrm>
          <a:prstGeom prst="rect">
            <a:avLst/>
          </a:prstGeom>
          <a:noFill/>
          <a:ln>
            <a:noFill/>
          </a:ln>
        </p:spPr>
        <p:txBody>
          <a:bodyPr anchorCtr="0" anchor="t" bIns="182850" lIns="365700" spcFirstLastPara="1" rIns="365700" wrap="square" tIns="182850">
            <a:noAutofit/>
          </a:bodyPr>
          <a:lstStyle>
            <a:lvl1pPr indent="0" lvl="0" marL="0" algn="r">
              <a:spcBef>
                <a:spcPts val="0"/>
              </a:spcBef>
              <a:spcAft>
                <a:spcPts val="0"/>
              </a:spcAft>
              <a:buNone/>
              <a:defRPr sz="6360">
                <a:solidFill>
                  <a:schemeClr val="dk1"/>
                </a:solidFill>
                <a:latin typeface="Arial"/>
                <a:ea typeface="Arial"/>
                <a:cs typeface="Arial"/>
                <a:sym typeface="Arial"/>
              </a:defRPr>
            </a:lvl1pPr>
            <a:lvl2pPr indent="0" lvl="1" marL="0" algn="r">
              <a:spcBef>
                <a:spcPts val="0"/>
              </a:spcBef>
              <a:spcAft>
                <a:spcPts val="0"/>
              </a:spcAft>
              <a:buNone/>
              <a:defRPr sz="6360">
                <a:solidFill>
                  <a:schemeClr val="dk1"/>
                </a:solidFill>
                <a:latin typeface="Arial"/>
                <a:ea typeface="Arial"/>
                <a:cs typeface="Arial"/>
                <a:sym typeface="Arial"/>
              </a:defRPr>
            </a:lvl2pPr>
            <a:lvl3pPr indent="0" lvl="2" marL="0" algn="r">
              <a:spcBef>
                <a:spcPts val="0"/>
              </a:spcBef>
              <a:spcAft>
                <a:spcPts val="0"/>
              </a:spcAft>
              <a:buNone/>
              <a:defRPr sz="6360">
                <a:solidFill>
                  <a:schemeClr val="dk1"/>
                </a:solidFill>
                <a:latin typeface="Arial"/>
                <a:ea typeface="Arial"/>
                <a:cs typeface="Arial"/>
                <a:sym typeface="Arial"/>
              </a:defRPr>
            </a:lvl3pPr>
            <a:lvl4pPr indent="0" lvl="3" marL="0" algn="r">
              <a:spcBef>
                <a:spcPts val="0"/>
              </a:spcBef>
              <a:spcAft>
                <a:spcPts val="0"/>
              </a:spcAft>
              <a:buNone/>
              <a:defRPr sz="6360">
                <a:solidFill>
                  <a:schemeClr val="dk1"/>
                </a:solidFill>
                <a:latin typeface="Arial"/>
                <a:ea typeface="Arial"/>
                <a:cs typeface="Arial"/>
                <a:sym typeface="Arial"/>
              </a:defRPr>
            </a:lvl4pPr>
            <a:lvl5pPr indent="0" lvl="4" marL="0" algn="r">
              <a:spcBef>
                <a:spcPts val="0"/>
              </a:spcBef>
              <a:spcAft>
                <a:spcPts val="0"/>
              </a:spcAft>
              <a:buNone/>
              <a:defRPr sz="6360">
                <a:solidFill>
                  <a:schemeClr val="dk1"/>
                </a:solidFill>
                <a:latin typeface="Arial"/>
                <a:ea typeface="Arial"/>
                <a:cs typeface="Arial"/>
                <a:sym typeface="Arial"/>
              </a:defRPr>
            </a:lvl5pPr>
            <a:lvl6pPr indent="0" lvl="5" marL="0" algn="r">
              <a:spcBef>
                <a:spcPts val="0"/>
              </a:spcBef>
              <a:spcAft>
                <a:spcPts val="0"/>
              </a:spcAft>
              <a:buNone/>
              <a:defRPr sz="6360">
                <a:solidFill>
                  <a:schemeClr val="dk1"/>
                </a:solidFill>
                <a:latin typeface="Arial"/>
                <a:ea typeface="Arial"/>
                <a:cs typeface="Arial"/>
                <a:sym typeface="Arial"/>
              </a:defRPr>
            </a:lvl6pPr>
            <a:lvl7pPr indent="0" lvl="6" marL="0" algn="r">
              <a:spcBef>
                <a:spcPts val="0"/>
              </a:spcBef>
              <a:spcAft>
                <a:spcPts val="0"/>
              </a:spcAft>
              <a:buNone/>
              <a:defRPr sz="6360">
                <a:solidFill>
                  <a:schemeClr val="dk1"/>
                </a:solidFill>
                <a:latin typeface="Arial"/>
                <a:ea typeface="Arial"/>
                <a:cs typeface="Arial"/>
                <a:sym typeface="Arial"/>
              </a:defRPr>
            </a:lvl7pPr>
            <a:lvl8pPr indent="0" lvl="7" marL="0" algn="r">
              <a:spcBef>
                <a:spcPts val="0"/>
              </a:spcBef>
              <a:spcAft>
                <a:spcPts val="0"/>
              </a:spcAft>
              <a:buNone/>
              <a:defRPr sz="6360">
                <a:solidFill>
                  <a:schemeClr val="dk1"/>
                </a:solidFill>
                <a:latin typeface="Arial"/>
                <a:ea typeface="Arial"/>
                <a:cs typeface="Arial"/>
                <a:sym typeface="Arial"/>
              </a:defRPr>
            </a:lvl8pPr>
            <a:lvl9pPr indent="0" lvl="8" marL="0" algn="r">
              <a:spcBef>
                <a:spcPts val="0"/>
              </a:spcBef>
              <a:spcAft>
                <a:spcPts val="0"/>
              </a:spcAft>
              <a:buNone/>
              <a:defRPr sz="636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3" name="Shape 53"/>
        <p:cNvGrpSpPr/>
        <p:nvPr/>
      </p:nvGrpSpPr>
      <p:grpSpPr>
        <a:xfrm>
          <a:off x="0" y="0"/>
          <a:ext cx="0" cy="0"/>
          <a:chOff x="0" y="0"/>
          <a:chExt cx="0" cy="0"/>
        </a:xfrm>
      </p:grpSpPr>
      <p:sp>
        <p:nvSpPr>
          <p:cNvPr id="54" name="Google Shape;54;p9"/>
          <p:cNvSpPr txBox="1"/>
          <p:nvPr>
            <p:ph type="title"/>
          </p:nvPr>
        </p:nvSpPr>
        <p:spPr>
          <a:xfrm>
            <a:off x="2186940" y="1318260"/>
            <a:ext cx="39517319" cy="5486400"/>
          </a:xfrm>
          <a:prstGeom prst="rect">
            <a:avLst/>
          </a:prstGeom>
          <a:noFill/>
          <a:ln>
            <a:noFill/>
          </a:ln>
        </p:spPr>
        <p:txBody>
          <a:bodyPr anchorCtr="0" anchor="ctr" bIns="182850" lIns="365700" spcFirstLastPara="1" rIns="365700" wrap="square" tIns="18285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5" name="Google Shape;55;p9"/>
          <p:cNvSpPr txBox="1"/>
          <p:nvPr>
            <p:ph idx="10" type="dt"/>
          </p:nvPr>
        </p:nvSpPr>
        <p:spPr>
          <a:xfrm>
            <a:off x="2186940" y="30007559"/>
            <a:ext cx="10256520" cy="2286000"/>
          </a:xfrm>
          <a:prstGeom prst="rect">
            <a:avLst/>
          </a:prstGeom>
          <a:noFill/>
          <a:ln>
            <a:noFill/>
          </a:ln>
        </p:spPr>
        <p:txBody>
          <a:bodyPr anchorCtr="0" anchor="t" bIns="182850" lIns="365700" spcFirstLastPara="1" rIns="365700" wrap="square" tIns="1828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9"/>
          <p:cNvSpPr txBox="1"/>
          <p:nvPr>
            <p:ph idx="11" type="ftr"/>
          </p:nvPr>
        </p:nvSpPr>
        <p:spPr>
          <a:xfrm>
            <a:off x="14988541" y="30007559"/>
            <a:ext cx="13914120" cy="2286000"/>
          </a:xfrm>
          <a:prstGeom prst="rect">
            <a:avLst/>
          </a:prstGeom>
          <a:noFill/>
          <a:ln>
            <a:noFill/>
          </a:ln>
        </p:spPr>
        <p:txBody>
          <a:bodyPr anchorCtr="0" anchor="t" bIns="182850" lIns="365700" spcFirstLastPara="1" rIns="365700" wrap="square" tIns="1828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9"/>
          <p:cNvSpPr txBox="1"/>
          <p:nvPr>
            <p:ph idx="12" type="sldNum"/>
          </p:nvPr>
        </p:nvSpPr>
        <p:spPr>
          <a:xfrm>
            <a:off x="31447741" y="30007559"/>
            <a:ext cx="10256520" cy="2286000"/>
          </a:xfrm>
          <a:prstGeom prst="rect">
            <a:avLst/>
          </a:prstGeom>
          <a:noFill/>
          <a:ln>
            <a:noFill/>
          </a:ln>
        </p:spPr>
        <p:txBody>
          <a:bodyPr anchorCtr="0" anchor="t" bIns="182850" lIns="365700" spcFirstLastPara="1" rIns="365700" wrap="square" tIns="182850">
            <a:noAutofit/>
          </a:bodyPr>
          <a:lstStyle>
            <a:lvl1pPr indent="0" lvl="0" marL="0" algn="r">
              <a:spcBef>
                <a:spcPts val="0"/>
              </a:spcBef>
              <a:spcAft>
                <a:spcPts val="0"/>
              </a:spcAft>
              <a:buNone/>
              <a:defRPr sz="6360">
                <a:solidFill>
                  <a:schemeClr val="dk1"/>
                </a:solidFill>
                <a:latin typeface="Arial"/>
                <a:ea typeface="Arial"/>
                <a:cs typeface="Arial"/>
                <a:sym typeface="Arial"/>
              </a:defRPr>
            </a:lvl1pPr>
            <a:lvl2pPr indent="0" lvl="1" marL="0" algn="r">
              <a:spcBef>
                <a:spcPts val="0"/>
              </a:spcBef>
              <a:spcAft>
                <a:spcPts val="0"/>
              </a:spcAft>
              <a:buNone/>
              <a:defRPr sz="6360">
                <a:solidFill>
                  <a:schemeClr val="dk1"/>
                </a:solidFill>
                <a:latin typeface="Arial"/>
                <a:ea typeface="Arial"/>
                <a:cs typeface="Arial"/>
                <a:sym typeface="Arial"/>
              </a:defRPr>
            </a:lvl2pPr>
            <a:lvl3pPr indent="0" lvl="2" marL="0" algn="r">
              <a:spcBef>
                <a:spcPts val="0"/>
              </a:spcBef>
              <a:spcAft>
                <a:spcPts val="0"/>
              </a:spcAft>
              <a:buNone/>
              <a:defRPr sz="6360">
                <a:solidFill>
                  <a:schemeClr val="dk1"/>
                </a:solidFill>
                <a:latin typeface="Arial"/>
                <a:ea typeface="Arial"/>
                <a:cs typeface="Arial"/>
                <a:sym typeface="Arial"/>
              </a:defRPr>
            </a:lvl3pPr>
            <a:lvl4pPr indent="0" lvl="3" marL="0" algn="r">
              <a:spcBef>
                <a:spcPts val="0"/>
              </a:spcBef>
              <a:spcAft>
                <a:spcPts val="0"/>
              </a:spcAft>
              <a:buNone/>
              <a:defRPr sz="6360">
                <a:solidFill>
                  <a:schemeClr val="dk1"/>
                </a:solidFill>
                <a:latin typeface="Arial"/>
                <a:ea typeface="Arial"/>
                <a:cs typeface="Arial"/>
                <a:sym typeface="Arial"/>
              </a:defRPr>
            </a:lvl4pPr>
            <a:lvl5pPr indent="0" lvl="4" marL="0" algn="r">
              <a:spcBef>
                <a:spcPts val="0"/>
              </a:spcBef>
              <a:spcAft>
                <a:spcPts val="0"/>
              </a:spcAft>
              <a:buNone/>
              <a:defRPr sz="6360">
                <a:solidFill>
                  <a:schemeClr val="dk1"/>
                </a:solidFill>
                <a:latin typeface="Arial"/>
                <a:ea typeface="Arial"/>
                <a:cs typeface="Arial"/>
                <a:sym typeface="Arial"/>
              </a:defRPr>
            </a:lvl5pPr>
            <a:lvl6pPr indent="0" lvl="5" marL="0" algn="r">
              <a:spcBef>
                <a:spcPts val="0"/>
              </a:spcBef>
              <a:spcAft>
                <a:spcPts val="0"/>
              </a:spcAft>
              <a:buNone/>
              <a:defRPr sz="6360">
                <a:solidFill>
                  <a:schemeClr val="dk1"/>
                </a:solidFill>
                <a:latin typeface="Arial"/>
                <a:ea typeface="Arial"/>
                <a:cs typeface="Arial"/>
                <a:sym typeface="Arial"/>
              </a:defRPr>
            </a:lvl6pPr>
            <a:lvl7pPr indent="0" lvl="6" marL="0" algn="r">
              <a:spcBef>
                <a:spcPts val="0"/>
              </a:spcBef>
              <a:spcAft>
                <a:spcPts val="0"/>
              </a:spcAft>
              <a:buNone/>
              <a:defRPr sz="6360">
                <a:solidFill>
                  <a:schemeClr val="dk1"/>
                </a:solidFill>
                <a:latin typeface="Arial"/>
                <a:ea typeface="Arial"/>
                <a:cs typeface="Arial"/>
                <a:sym typeface="Arial"/>
              </a:defRPr>
            </a:lvl7pPr>
            <a:lvl8pPr indent="0" lvl="7" marL="0" algn="r">
              <a:spcBef>
                <a:spcPts val="0"/>
              </a:spcBef>
              <a:spcAft>
                <a:spcPts val="0"/>
              </a:spcAft>
              <a:buNone/>
              <a:defRPr sz="6360">
                <a:solidFill>
                  <a:schemeClr val="dk1"/>
                </a:solidFill>
                <a:latin typeface="Arial"/>
                <a:ea typeface="Arial"/>
                <a:cs typeface="Arial"/>
                <a:sym typeface="Arial"/>
              </a:defRPr>
            </a:lvl8pPr>
            <a:lvl9pPr indent="0" lvl="8" marL="0" algn="r">
              <a:spcBef>
                <a:spcPts val="0"/>
              </a:spcBef>
              <a:spcAft>
                <a:spcPts val="0"/>
              </a:spcAft>
              <a:buNone/>
              <a:defRPr sz="636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8" name="Shape 58"/>
        <p:cNvGrpSpPr/>
        <p:nvPr/>
      </p:nvGrpSpPr>
      <p:grpSpPr>
        <a:xfrm>
          <a:off x="0" y="0"/>
          <a:ext cx="0" cy="0"/>
          <a:chOff x="0" y="0"/>
          <a:chExt cx="0" cy="0"/>
        </a:xfrm>
      </p:grpSpPr>
      <p:sp>
        <p:nvSpPr>
          <p:cNvPr id="59" name="Google Shape;59;p10"/>
          <p:cNvSpPr txBox="1"/>
          <p:nvPr>
            <p:ph type="title"/>
          </p:nvPr>
        </p:nvSpPr>
        <p:spPr>
          <a:xfrm>
            <a:off x="2194560" y="1310640"/>
            <a:ext cx="14439900" cy="5577840"/>
          </a:xfrm>
          <a:prstGeom prst="rect">
            <a:avLst/>
          </a:prstGeom>
          <a:noFill/>
          <a:ln>
            <a:noFill/>
          </a:ln>
        </p:spPr>
        <p:txBody>
          <a:bodyPr anchorCtr="0" anchor="b" bIns="182850" lIns="365700" spcFirstLastPara="1" rIns="365700" wrap="square" tIns="182850">
            <a:noAutofit/>
          </a:bodyPr>
          <a:lstStyle>
            <a:lvl1pPr lvl="0" algn="l">
              <a:spcBef>
                <a:spcPts val="0"/>
              </a:spcBef>
              <a:spcAft>
                <a:spcPts val="0"/>
              </a:spcAft>
              <a:buSzPts val="1400"/>
              <a:buNone/>
              <a:defRPr b="1" sz="24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0" name="Google Shape;60;p10"/>
          <p:cNvSpPr txBox="1"/>
          <p:nvPr>
            <p:ph idx="1" type="body"/>
          </p:nvPr>
        </p:nvSpPr>
        <p:spPr>
          <a:xfrm>
            <a:off x="17160241" y="1310640"/>
            <a:ext cx="24536399" cy="28094939"/>
          </a:xfrm>
          <a:prstGeom prst="rect">
            <a:avLst/>
          </a:prstGeom>
          <a:noFill/>
          <a:ln>
            <a:noFill/>
          </a:ln>
        </p:spPr>
        <p:txBody>
          <a:bodyPr anchorCtr="0" anchor="t" bIns="182850" lIns="365700" spcFirstLastPara="1" rIns="365700" wrap="square" tIns="182850">
            <a:noAutofit/>
          </a:bodyPr>
          <a:lstStyle>
            <a:lvl1pPr indent="-472440" lvl="0" marL="457200" algn="l">
              <a:spcBef>
                <a:spcPts val="768"/>
              </a:spcBef>
              <a:spcAft>
                <a:spcPts val="0"/>
              </a:spcAft>
              <a:buClr>
                <a:schemeClr val="dk1"/>
              </a:buClr>
              <a:buSzPts val="3840"/>
              <a:buFont typeface="Arial"/>
              <a:buChar char="•"/>
              <a:defRPr sz="3840"/>
            </a:lvl1pPr>
            <a:lvl2pPr indent="-441960" lvl="1" marL="914400" algn="l">
              <a:spcBef>
                <a:spcPts val="672"/>
              </a:spcBef>
              <a:spcAft>
                <a:spcPts val="0"/>
              </a:spcAft>
              <a:buClr>
                <a:schemeClr val="dk1"/>
              </a:buClr>
              <a:buSzPts val="3360"/>
              <a:buFont typeface="Arial"/>
              <a:buChar char="–"/>
              <a:defRPr sz="3359"/>
            </a:lvl2pPr>
            <a:lvl3pPr indent="-411480" lvl="2" marL="1371600" algn="l">
              <a:spcBef>
                <a:spcPts val="576"/>
              </a:spcBef>
              <a:spcAft>
                <a:spcPts val="0"/>
              </a:spcAft>
              <a:buClr>
                <a:schemeClr val="dk1"/>
              </a:buClr>
              <a:buSzPts val="2880"/>
              <a:buFont typeface="Arial"/>
              <a:buChar char="•"/>
              <a:defRPr sz="2880"/>
            </a:lvl3pPr>
            <a:lvl4pPr indent="-381000" lvl="3" marL="1828800" algn="l">
              <a:spcBef>
                <a:spcPts val="480"/>
              </a:spcBef>
              <a:spcAft>
                <a:spcPts val="0"/>
              </a:spcAft>
              <a:buClr>
                <a:schemeClr val="dk1"/>
              </a:buClr>
              <a:buSzPts val="2400"/>
              <a:buFont typeface="Arial"/>
              <a:buChar char="–"/>
              <a:defRPr sz="2400"/>
            </a:lvl4pPr>
            <a:lvl5pPr indent="-381000" lvl="4" marL="2286000" algn="l">
              <a:spcBef>
                <a:spcPts val="480"/>
              </a:spcBef>
              <a:spcAft>
                <a:spcPts val="0"/>
              </a:spcAft>
              <a:buClr>
                <a:schemeClr val="dk1"/>
              </a:buClr>
              <a:buSzPts val="2400"/>
              <a:buFont typeface="Arial"/>
              <a:buChar char="»"/>
              <a:defRPr sz="2400"/>
            </a:lvl5pPr>
            <a:lvl6pPr indent="-381000" lvl="5" marL="2743200" algn="l">
              <a:spcBef>
                <a:spcPts val="480"/>
              </a:spcBef>
              <a:spcAft>
                <a:spcPts val="0"/>
              </a:spcAft>
              <a:buClr>
                <a:schemeClr val="dk1"/>
              </a:buClr>
              <a:buSzPts val="2400"/>
              <a:buFont typeface="Arial"/>
              <a:buChar char="»"/>
              <a:defRPr sz="2400"/>
            </a:lvl6pPr>
            <a:lvl7pPr indent="-381000" lvl="6" marL="3200400" algn="l">
              <a:spcBef>
                <a:spcPts val="480"/>
              </a:spcBef>
              <a:spcAft>
                <a:spcPts val="0"/>
              </a:spcAft>
              <a:buClr>
                <a:schemeClr val="dk1"/>
              </a:buClr>
              <a:buSzPts val="2400"/>
              <a:buFont typeface="Arial"/>
              <a:buChar char="»"/>
              <a:defRPr sz="2400"/>
            </a:lvl7pPr>
            <a:lvl8pPr indent="-381000" lvl="7" marL="3657600" algn="l">
              <a:spcBef>
                <a:spcPts val="480"/>
              </a:spcBef>
              <a:spcAft>
                <a:spcPts val="0"/>
              </a:spcAft>
              <a:buClr>
                <a:schemeClr val="dk1"/>
              </a:buClr>
              <a:buSzPts val="2400"/>
              <a:buFont typeface="Arial"/>
              <a:buChar char="»"/>
              <a:defRPr sz="2400"/>
            </a:lvl8pPr>
            <a:lvl9pPr indent="-381000" lvl="8" marL="4114800" algn="l">
              <a:spcBef>
                <a:spcPts val="480"/>
              </a:spcBef>
              <a:spcAft>
                <a:spcPts val="0"/>
              </a:spcAft>
              <a:buClr>
                <a:schemeClr val="dk1"/>
              </a:buClr>
              <a:buSzPts val="2400"/>
              <a:buFont typeface="Arial"/>
              <a:buChar char="»"/>
              <a:defRPr sz="2400"/>
            </a:lvl9pPr>
          </a:lstStyle>
          <a:p/>
        </p:txBody>
      </p:sp>
      <p:sp>
        <p:nvSpPr>
          <p:cNvPr id="61" name="Google Shape;61;p10"/>
          <p:cNvSpPr txBox="1"/>
          <p:nvPr>
            <p:ph idx="2" type="body"/>
          </p:nvPr>
        </p:nvSpPr>
        <p:spPr>
          <a:xfrm>
            <a:off x="2194560" y="6888480"/>
            <a:ext cx="14439900" cy="22517100"/>
          </a:xfrm>
          <a:prstGeom prst="rect">
            <a:avLst/>
          </a:prstGeom>
          <a:noFill/>
          <a:ln>
            <a:noFill/>
          </a:ln>
        </p:spPr>
        <p:txBody>
          <a:bodyPr anchorCtr="0" anchor="t" bIns="182850" lIns="365700" spcFirstLastPara="1" rIns="365700" wrap="square" tIns="182850">
            <a:noAutofit/>
          </a:bodyPr>
          <a:lstStyle>
            <a:lvl1pPr indent="-228600" lvl="0" marL="457200" algn="l">
              <a:spcBef>
                <a:spcPts val="336"/>
              </a:spcBef>
              <a:spcAft>
                <a:spcPts val="0"/>
              </a:spcAft>
              <a:buClr>
                <a:schemeClr val="dk1"/>
              </a:buClr>
              <a:buSzPts val="1680"/>
              <a:buFont typeface="Arial"/>
              <a:buNone/>
              <a:defRPr sz="1679"/>
            </a:lvl1pPr>
            <a:lvl2pPr indent="-228600" lvl="1" marL="914400" algn="l">
              <a:spcBef>
                <a:spcPts val="288"/>
              </a:spcBef>
              <a:spcAft>
                <a:spcPts val="0"/>
              </a:spcAft>
              <a:buClr>
                <a:schemeClr val="dk1"/>
              </a:buClr>
              <a:buSzPts val="1440"/>
              <a:buFont typeface="Arial"/>
              <a:buNone/>
              <a:defRPr sz="1440"/>
            </a:lvl2pPr>
            <a:lvl3pPr indent="-228600" lvl="2" marL="1371600" algn="l">
              <a:spcBef>
                <a:spcPts val="240"/>
              </a:spcBef>
              <a:spcAft>
                <a:spcPts val="0"/>
              </a:spcAft>
              <a:buClr>
                <a:schemeClr val="dk1"/>
              </a:buClr>
              <a:buSzPts val="1200"/>
              <a:buFont typeface="Arial"/>
              <a:buNone/>
              <a:defRPr sz="1200"/>
            </a:lvl3pPr>
            <a:lvl4pPr indent="-228600" lvl="3" marL="1828800" algn="l">
              <a:spcBef>
                <a:spcPts val="216"/>
              </a:spcBef>
              <a:spcAft>
                <a:spcPts val="0"/>
              </a:spcAft>
              <a:buClr>
                <a:schemeClr val="dk1"/>
              </a:buClr>
              <a:buSzPts val="1080"/>
              <a:buFont typeface="Arial"/>
              <a:buNone/>
              <a:defRPr sz="1080"/>
            </a:lvl4pPr>
            <a:lvl5pPr indent="-228600" lvl="4" marL="2286000" algn="l">
              <a:spcBef>
                <a:spcPts val="216"/>
              </a:spcBef>
              <a:spcAft>
                <a:spcPts val="0"/>
              </a:spcAft>
              <a:buClr>
                <a:schemeClr val="dk1"/>
              </a:buClr>
              <a:buSzPts val="1080"/>
              <a:buFont typeface="Arial"/>
              <a:buNone/>
              <a:defRPr sz="1080"/>
            </a:lvl5pPr>
            <a:lvl6pPr indent="-228600" lvl="5" marL="2743200" algn="l">
              <a:spcBef>
                <a:spcPts val="216"/>
              </a:spcBef>
              <a:spcAft>
                <a:spcPts val="0"/>
              </a:spcAft>
              <a:buClr>
                <a:schemeClr val="dk1"/>
              </a:buClr>
              <a:buSzPts val="1080"/>
              <a:buFont typeface="Arial"/>
              <a:buNone/>
              <a:defRPr sz="1080"/>
            </a:lvl6pPr>
            <a:lvl7pPr indent="-228600" lvl="6" marL="3200400" algn="l">
              <a:spcBef>
                <a:spcPts val="216"/>
              </a:spcBef>
              <a:spcAft>
                <a:spcPts val="0"/>
              </a:spcAft>
              <a:buClr>
                <a:schemeClr val="dk1"/>
              </a:buClr>
              <a:buSzPts val="1080"/>
              <a:buFont typeface="Arial"/>
              <a:buNone/>
              <a:defRPr sz="1080"/>
            </a:lvl7pPr>
            <a:lvl8pPr indent="-228600" lvl="7" marL="3657600" algn="l">
              <a:spcBef>
                <a:spcPts val="216"/>
              </a:spcBef>
              <a:spcAft>
                <a:spcPts val="0"/>
              </a:spcAft>
              <a:buClr>
                <a:schemeClr val="dk1"/>
              </a:buClr>
              <a:buSzPts val="1080"/>
              <a:buFont typeface="Arial"/>
              <a:buNone/>
              <a:defRPr sz="1080"/>
            </a:lvl8pPr>
            <a:lvl9pPr indent="-228600" lvl="8" marL="4114800" algn="l">
              <a:spcBef>
                <a:spcPts val="216"/>
              </a:spcBef>
              <a:spcAft>
                <a:spcPts val="0"/>
              </a:spcAft>
              <a:buClr>
                <a:schemeClr val="dk1"/>
              </a:buClr>
              <a:buSzPts val="1080"/>
              <a:buFont typeface="Arial"/>
              <a:buNone/>
              <a:defRPr sz="1080"/>
            </a:lvl9pPr>
          </a:lstStyle>
          <a:p/>
        </p:txBody>
      </p:sp>
      <p:sp>
        <p:nvSpPr>
          <p:cNvPr id="62" name="Google Shape;62;p10"/>
          <p:cNvSpPr txBox="1"/>
          <p:nvPr>
            <p:ph idx="10" type="dt"/>
          </p:nvPr>
        </p:nvSpPr>
        <p:spPr>
          <a:xfrm>
            <a:off x="2186940" y="30007559"/>
            <a:ext cx="10256520" cy="2286000"/>
          </a:xfrm>
          <a:prstGeom prst="rect">
            <a:avLst/>
          </a:prstGeom>
          <a:noFill/>
          <a:ln>
            <a:noFill/>
          </a:ln>
        </p:spPr>
        <p:txBody>
          <a:bodyPr anchorCtr="0" anchor="t" bIns="182850" lIns="365700" spcFirstLastPara="1" rIns="365700" wrap="square" tIns="1828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0"/>
          <p:cNvSpPr txBox="1"/>
          <p:nvPr>
            <p:ph idx="11" type="ftr"/>
          </p:nvPr>
        </p:nvSpPr>
        <p:spPr>
          <a:xfrm>
            <a:off x="14988541" y="30007559"/>
            <a:ext cx="13914120" cy="2286000"/>
          </a:xfrm>
          <a:prstGeom prst="rect">
            <a:avLst/>
          </a:prstGeom>
          <a:noFill/>
          <a:ln>
            <a:noFill/>
          </a:ln>
        </p:spPr>
        <p:txBody>
          <a:bodyPr anchorCtr="0" anchor="t" bIns="182850" lIns="365700" spcFirstLastPara="1" rIns="365700" wrap="square" tIns="1828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0"/>
          <p:cNvSpPr txBox="1"/>
          <p:nvPr>
            <p:ph idx="12" type="sldNum"/>
          </p:nvPr>
        </p:nvSpPr>
        <p:spPr>
          <a:xfrm>
            <a:off x="31447741" y="30007559"/>
            <a:ext cx="10256520" cy="2286000"/>
          </a:xfrm>
          <a:prstGeom prst="rect">
            <a:avLst/>
          </a:prstGeom>
          <a:noFill/>
          <a:ln>
            <a:noFill/>
          </a:ln>
        </p:spPr>
        <p:txBody>
          <a:bodyPr anchorCtr="0" anchor="t" bIns="182850" lIns="365700" spcFirstLastPara="1" rIns="365700" wrap="square" tIns="182850">
            <a:noAutofit/>
          </a:bodyPr>
          <a:lstStyle>
            <a:lvl1pPr indent="0" lvl="0" marL="0" algn="r">
              <a:spcBef>
                <a:spcPts val="0"/>
              </a:spcBef>
              <a:spcAft>
                <a:spcPts val="0"/>
              </a:spcAft>
              <a:buNone/>
              <a:defRPr sz="6360">
                <a:solidFill>
                  <a:schemeClr val="dk1"/>
                </a:solidFill>
                <a:latin typeface="Arial"/>
                <a:ea typeface="Arial"/>
                <a:cs typeface="Arial"/>
                <a:sym typeface="Arial"/>
              </a:defRPr>
            </a:lvl1pPr>
            <a:lvl2pPr indent="0" lvl="1" marL="0" algn="r">
              <a:spcBef>
                <a:spcPts val="0"/>
              </a:spcBef>
              <a:spcAft>
                <a:spcPts val="0"/>
              </a:spcAft>
              <a:buNone/>
              <a:defRPr sz="6360">
                <a:solidFill>
                  <a:schemeClr val="dk1"/>
                </a:solidFill>
                <a:latin typeface="Arial"/>
                <a:ea typeface="Arial"/>
                <a:cs typeface="Arial"/>
                <a:sym typeface="Arial"/>
              </a:defRPr>
            </a:lvl2pPr>
            <a:lvl3pPr indent="0" lvl="2" marL="0" algn="r">
              <a:spcBef>
                <a:spcPts val="0"/>
              </a:spcBef>
              <a:spcAft>
                <a:spcPts val="0"/>
              </a:spcAft>
              <a:buNone/>
              <a:defRPr sz="6360">
                <a:solidFill>
                  <a:schemeClr val="dk1"/>
                </a:solidFill>
                <a:latin typeface="Arial"/>
                <a:ea typeface="Arial"/>
                <a:cs typeface="Arial"/>
                <a:sym typeface="Arial"/>
              </a:defRPr>
            </a:lvl3pPr>
            <a:lvl4pPr indent="0" lvl="3" marL="0" algn="r">
              <a:spcBef>
                <a:spcPts val="0"/>
              </a:spcBef>
              <a:spcAft>
                <a:spcPts val="0"/>
              </a:spcAft>
              <a:buNone/>
              <a:defRPr sz="6360">
                <a:solidFill>
                  <a:schemeClr val="dk1"/>
                </a:solidFill>
                <a:latin typeface="Arial"/>
                <a:ea typeface="Arial"/>
                <a:cs typeface="Arial"/>
                <a:sym typeface="Arial"/>
              </a:defRPr>
            </a:lvl4pPr>
            <a:lvl5pPr indent="0" lvl="4" marL="0" algn="r">
              <a:spcBef>
                <a:spcPts val="0"/>
              </a:spcBef>
              <a:spcAft>
                <a:spcPts val="0"/>
              </a:spcAft>
              <a:buNone/>
              <a:defRPr sz="6360">
                <a:solidFill>
                  <a:schemeClr val="dk1"/>
                </a:solidFill>
                <a:latin typeface="Arial"/>
                <a:ea typeface="Arial"/>
                <a:cs typeface="Arial"/>
                <a:sym typeface="Arial"/>
              </a:defRPr>
            </a:lvl5pPr>
            <a:lvl6pPr indent="0" lvl="5" marL="0" algn="r">
              <a:spcBef>
                <a:spcPts val="0"/>
              </a:spcBef>
              <a:spcAft>
                <a:spcPts val="0"/>
              </a:spcAft>
              <a:buNone/>
              <a:defRPr sz="6360">
                <a:solidFill>
                  <a:schemeClr val="dk1"/>
                </a:solidFill>
                <a:latin typeface="Arial"/>
                <a:ea typeface="Arial"/>
                <a:cs typeface="Arial"/>
                <a:sym typeface="Arial"/>
              </a:defRPr>
            </a:lvl6pPr>
            <a:lvl7pPr indent="0" lvl="6" marL="0" algn="r">
              <a:spcBef>
                <a:spcPts val="0"/>
              </a:spcBef>
              <a:spcAft>
                <a:spcPts val="0"/>
              </a:spcAft>
              <a:buNone/>
              <a:defRPr sz="6360">
                <a:solidFill>
                  <a:schemeClr val="dk1"/>
                </a:solidFill>
                <a:latin typeface="Arial"/>
                <a:ea typeface="Arial"/>
                <a:cs typeface="Arial"/>
                <a:sym typeface="Arial"/>
              </a:defRPr>
            </a:lvl7pPr>
            <a:lvl8pPr indent="0" lvl="7" marL="0" algn="r">
              <a:spcBef>
                <a:spcPts val="0"/>
              </a:spcBef>
              <a:spcAft>
                <a:spcPts val="0"/>
              </a:spcAft>
              <a:buNone/>
              <a:defRPr sz="6360">
                <a:solidFill>
                  <a:schemeClr val="dk1"/>
                </a:solidFill>
                <a:latin typeface="Arial"/>
                <a:ea typeface="Arial"/>
                <a:cs typeface="Arial"/>
                <a:sym typeface="Arial"/>
              </a:defRPr>
            </a:lvl8pPr>
            <a:lvl9pPr indent="0" lvl="8" marL="0" algn="r">
              <a:spcBef>
                <a:spcPts val="0"/>
              </a:spcBef>
              <a:spcAft>
                <a:spcPts val="0"/>
              </a:spcAft>
              <a:buNone/>
              <a:defRPr sz="636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5" name="Shape 65"/>
        <p:cNvGrpSpPr/>
        <p:nvPr/>
      </p:nvGrpSpPr>
      <p:grpSpPr>
        <a:xfrm>
          <a:off x="0" y="0"/>
          <a:ext cx="0" cy="0"/>
          <a:chOff x="0" y="0"/>
          <a:chExt cx="0" cy="0"/>
        </a:xfrm>
      </p:grpSpPr>
      <p:sp>
        <p:nvSpPr>
          <p:cNvPr id="66" name="Google Shape;66;p11"/>
          <p:cNvSpPr txBox="1"/>
          <p:nvPr>
            <p:ph type="title"/>
          </p:nvPr>
        </p:nvSpPr>
        <p:spPr>
          <a:xfrm>
            <a:off x="8602980" y="23042880"/>
            <a:ext cx="26334721" cy="2720340"/>
          </a:xfrm>
          <a:prstGeom prst="rect">
            <a:avLst/>
          </a:prstGeom>
          <a:noFill/>
          <a:ln>
            <a:noFill/>
          </a:ln>
        </p:spPr>
        <p:txBody>
          <a:bodyPr anchorCtr="0" anchor="b" bIns="182850" lIns="365700" spcFirstLastPara="1" rIns="365700" wrap="square" tIns="182850">
            <a:noAutofit/>
          </a:bodyPr>
          <a:lstStyle>
            <a:lvl1pPr lvl="0" algn="l">
              <a:spcBef>
                <a:spcPts val="0"/>
              </a:spcBef>
              <a:spcAft>
                <a:spcPts val="0"/>
              </a:spcAft>
              <a:buSzPts val="1400"/>
              <a:buNone/>
              <a:defRPr b="1" sz="24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7" name="Google Shape;67;p11"/>
          <p:cNvSpPr/>
          <p:nvPr>
            <p:ph idx="2" type="pic"/>
          </p:nvPr>
        </p:nvSpPr>
        <p:spPr>
          <a:xfrm>
            <a:off x="8602980" y="2941320"/>
            <a:ext cx="26334721" cy="19751040"/>
          </a:xfrm>
          <a:prstGeom prst="rect">
            <a:avLst/>
          </a:prstGeom>
          <a:noFill/>
          <a:ln>
            <a:noFill/>
          </a:ln>
        </p:spPr>
        <p:txBody>
          <a:bodyPr anchorCtr="0" anchor="t" bIns="182850" lIns="365700" spcFirstLastPara="1" rIns="365700" wrap="square" tIns="182850">
            <a:noAutofit/>
          </a:bodyPr>
          <a:lstStyle>
            <a:lvl1pPr lvl="0" marR="0" rtl="0" algn="l">
              <a:spcBef>
                <a:spcPts val="768"/>
              </a:spcBef>
              <a:spcAft>
                <a:spcPts val="0"/>
              </a:spcAft>
              <a:buClr>
                <a:schemeClr val="dk1"/>
              </a:buClr>
              <a:buSzPts val="3840"/>
              <a:buFont typeface="Arial"/>
              <a:buNone/>
              <a:defRPr b="0" i="0" sz="3840" u="none" cap="none" strike="noStrike">
                <a:solidFill>
                  <a:schemeClr val="dk1"/>
                </a:solidFill>
                <a:latin typeface="Arial"/>
                <a:ea typeface="Arial"/>
                <a:cs typeface="Arial"/>
                <a:sym typeface="Arial"/>
              </a:defRPr>
            </a:lvl1pPr>
            <a:lvl2pPr lvl="1" marR="0" rtl="0" algn="l">
              <a:spcBef>
                <a:spcPts val="672"/>
              </a:spcBef>
              <a:spcAft>
                <a:spcPts val="0"/>
              </a:spcAft>
              <a:buClr>
                <a:schemeClr val="dk1"/>
              </a:buClr>
              <a:buSzPts val="3360"/>
              <a:buFont typeface="Arial"/>
              <a:buNone/>
              <a:defRPr b="0" i="0" sz="3359" u="none" cap="none" strike="noStrike">
                <a:solidFill>
                  <a:schemeClr val="dk1"/>
                </a:solidFill>
                <a:latin typeface="Arial"/>
                <a:ea typeface="Arial"/>
                <a:cs typeface="Arial"/>
                <a:sym typeface="Arial"/>
              </a:defRPr>
            </a:lvl2pPr>
            <a:lvl3pPr lvl="2" marR="0" rtl="0" algn="l">
              <a:spcBef>
                <a:spcPts val="576"/>
              </a:spcBef>
              <a:spcAft>
                <a:spcPts val="0"/>
              </a:spcAft>
              <a:buClr>
                <a:schemeClr val="dk1"/>
              </a:buClr>
              <a:buSzPts val="2880"/>
              <a:buFont typeface="Arial"/>
              <a:buNone/>
              <a:defRPr b="0" i="0" sz="2880" u="none" cap="none" strike="noStrike">
                <a:solidFill>
                  <a:schemeClr val="dk1"/>
                </a:solidFill>
                <a:latin typeface="Arial"/>
                <a:ea typeface="Arial"/>
                <a:cs typeface="Arial"/>
                <a:sym typeface="Arial"/>
              </a:defRPr>
            </a:lvl3pPr>
            <a:lvl4pPr lvl="3"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4pPr>
            <a:lvl5pPr lvl="4"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5pPr>
            <a:lvl6pPr lvl="5"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6pPr>
            <a:lvl7pPr lvl="6"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7pPr>
            <a:lvl8pPr lvl="7"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8pPr>
            <a:lvl9pPr lvl="8"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9pPr>
          </a:lstStyle>
          <a:p/>
        </p:txBody>
      </p:sp>
      <p:sp>
        <p:nvSpPr>
          <p:cNvPr id="68" name="Google Shape;68;p11"/>
          <p:cNvSpPr txBox="1"/>
          <p:nvPr>
            <p:ph idx="1" type="body"/>
          </p:nvPr>
        </p:nvSpPr>
        <p:spPr>
          <a:xfrm>
            <a:off x="8602980" y="25763220"/>
            <a:ext cx="26334721" cy="3863340"/>
          </a:xfrm>
          <a:prstGeom prst="rect">
            <a:avLst/>
          </a:prstGeom>
          <a:noFill/>
          <a:ln>
            <a:noFill/>
          </a:ln>
        </p:spPr>
        <p:txBody>
          <a:bodyPr anchorCtr="0" anchor="t" bIns="182850" lIns="365700" spcFirstLastPara="1" rIns="365700" wrap="square" tIns="182850">
            <a:noAutofit/>
          </a:bodyPr>
          <a:lstStyle>
            <a:lvl1pPr indent="-228600" lvl="0" marL="457200" algn="l">
              <a:spcBef>
                <a:spcPts val="336"/>
              </a:spcBef>
              <a:spcAft>
                <a:spcPts val="0"/>
              </a:spcAft>
              <a:buClr>
                <a:schemeClr val="dk1"/>
              </a:buClr>
              <a:buSzPts val="1680"/>
              <a:buFont typeface="Arial"/>
              <a:buNone/>
              <a:defRPr sz="1679"/>
            </a:lvl1pPr>
            <a:lvl2pPr indent="-228600" lvl="1" marL="914400" algn="l">
              <a:spcBef>
                <a:spcPts val="288"/>
              </a:spcBef>
              <a:spcAft>
                <a:spcPts val="0"/>
              </a:spcAft>
              <a:buClr>
                <a:schemeClr val="dk1"/>
              </a:buClr>
              <a:buSzPts val="1440"/>
              <a:buFont typeface="Arial"/>
              <a:buNone/>
              <a:defRPr sz="1440"/>
            </a:lvl2pPr>
            <a:lvl3pPr indent="-228600" lvl="2" marL="1371600" algn="l">
              <a:spcBef>
                <a:spcPts val="240"/>
              </a:spcBef>
              <a:spcAft>
                <a:spcPts val="0"/>
              </a:spcAft>
              <a:buClr>
                <a:schemeClr val="dk1"/>
              </a:buClr>
              <a:buSzPts val="1200"/>
              <a:buFont typeface="Arial"/>
              <a:buNone/>
              <a:defRPr sz="1200"/>
            </a:lvl3pPr>
            <a:lvl4pPr indent="-228600" lvl="3" marL="1828800" algn="l">
              <a:spcBef>
                <a:spcPts val="216"/>
              </a:spcBef>
              <a:spcAft>
                <a:spcPts val="0"/>
              </a:spcAft>
              <a:buClr>
                <a:schemeClr val="dk1"/>
              </a:buClr>
              <a:buSzPts val="1080"/>
              <a:buFont typeface="Arial"/>
              <a:buNone/>
              <a:defRPr sz="1080"/>
            </a:lvl4pPr>
            <a:lvl5pPr indent="-228600" lvl="4" marL="2286000" algn="l">
              <a:spcBef>
                <a:spcPts val="216"/>
              </a:spcBef>
              <a:spcAft>
                <a:spcPts val="0"/>
              </a:spcAft>
              <a:buClr>
                <a:schemeClr val="dk1"/>
              </a:buClr>
              <a:buSzPts val="1080"/>
              <a:buFont typeface="Arial"/>
              <a:buNone/>
              <a:defRPr sz="1080"/>
            </a:lvl5pPr>
            <a:lvl6pPr indent="-228600" lvl="5" marL="2743200" algn="l">
              <a:spcBef>
                <a:spcPts val="216"/>
              </a:spcBef>
              <a:spcAft>
                <a:spcPts val="0"/>
              </a:spcAft>
              <a:buClr>
                <a:schemeClr val="dk1"/>
              </a:buClr>
              <a:buSzPts val="1080"/>
              <a:buFont typeface="Arial"/>
              <a:buNone/>
              <a:defRPr sz="1080"/>
            </a:lvl6pPr>
            <a:lvl7pPr indent="-228600" lvl="6" marL="3200400" algn="l">
              <a:spcBef>
                <a:spcPts val="216"/>
              </a:spcBef>
              <a:spcAft>
                <a:spcPts val="0"/>
              </a:spcAft>
              <a:buClr>
                <a:schemeClr val="dk1"/>
              </a:buClr>
              <a:buSzPts val="1080"/>
              <a:buFont typeface="Arial"/>
              <a:buNone/>
              <a:defRPr sz="1080"/>
            </a:lvl7pPr>
            <a:lvl8pPr indent="-228600" lvl="7" marL="3657600" algn="l">
              <a:spcBef>
                <a:spcPts val="216"/>
              </a:spcBef>
              <a:spcAft>
                <a:spcPts val="0"/>
              </a:spcAft>
              <a:buClr>
                <a:schemeClr val="dk1"/>
              </a:buClr>
              <a:buSzPts val="1080"/>
              <a:buFont typeface="Arial"/>
              <a:buNone/>
              <a:defRPr sz="1080"/>
            </a:lvl8pPr>
            <a:lvl9pPr indent="-228600" lvl="8" marL="4114800" algn="l">
              <a:spcBef>
                <a:spcPts val="216"/>
              </a:spcBef>
              <a:spcAft>
                <a:spcPts val="0"/>
              </a:spcAft>
              <a:buClr>
                <a:schemeClr val="dk1"/>
              </a:buClr>
              <a:buSzPts val="1080"/>
              <a:buFont typeface="Arial"/>
              <a:buNone/>
              <a:defRPr sz="1080"/>
            </a:lvl9pPr>
          </a:lstStyle>
          <a:p/>
        </p:txBody>
      </p:sp>
      <p:sp>
        <p:nvSpPr>
          <p:cNvPr id="69" name="Google Shape;69;p11"/>
          <p:cNvSpPr txBox="1"/>
          <p:nvPr>
            <p:ph idx="10" type="dt"/>
          </p:nvPr>
        </p:nvSpPr>
        <p:spPr>
          <a:xfrm>
            <a:off x="2186940" y="30007559"/>
            <a:ext cx="10256520" cy="2286000"/>
          </a:xfrm>
          <a:prstGeom prst="rect">
            <a:avLst/>
          </a:prstGeom>
          <a:noFill/>
          <a:ln>
            <a:noFill/>
          </a:ln>
        </p:spPr>
        <p:txBody>
          <a:bodyPr anchorCtr="0" anchor="t" bIns="182850" lIns="365700" spcFirstLastPara="1" rIns="365700" wrap="square" tIns="1828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1"/>
          <p:cNvSpPr txBox="1"/>
          <p:nvPr>
            <p:ph idx="11" type="ftr"/>
          </p:nvPr>
        </p:nvSpPr>
        <p:spPr>
          <a:xfrm>
            <a:off x="14988541" y="30007559"/>
            <a:ext cx="13914120" cy="2286000"/>
          </a:xfrm>
          <a:prstGeom prst="rect">
            <a:avLst/>
          </a:prstGeom>
          <a:noFill/>
          <a:ln>
            <a:noFill/>
          </a:ln>
        </p:spPr>
        <p:txBody>
          <a:bodyPr anchorCtr="0" anchor="t" bIns="182850" lIns="365700" spcFirstLastPara="1" rIns="365700" wrap="square" tIns="1828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1"/>
          <p:cNvSpPr txBox="1"/>
          <p:nvPr>
            <p:ph idx="12" type="sldNum"/>
          </p:nvPr>
        </p:nvSpPr>
        <p:spPr>
          <a:xfrm>
            <a:off x="31447741" y="30007559"/>
            <a:ext cx="10256520" cy="2286000"/>
          </a:xfrm>
          <a:prstGeom prst="rect">
            <a:avLst/>
          </a:prstGeom>
          <a:noFill/>
          <a:ln>
            <a:noFill/>
          </a:ln>
        </p:spPr>
        <p:txBody>
          <a:bodyPr anchorCtr="0" anchor="t" bIns="182850" lIns="365700" spcFirstLastPara="1" rIns="365700" wrap="square" tIns="182850">
            <a:noAutofit/>
          </a:bodyPr>
          <a:lstStyle>
            <a:lvl1pPr indent="0" lvl="0" marL="0" algn="r">
              <a:spcBef>
                <a:spcPts val="0"/>
              </a:spcBef>
              <a:spcAft>
                <a:spcPts val="0"/>
              </a:spcAft>
              <a:buNone/>
              <a:defRPr sz="6360">
                <a:solidFill>
                  <a:schemeClr val="dk1"/>
                </a:solidFill>
                <a:latin typeface="Arial"/>
                <a:ea typeface="Arial"/>
                <a:cs typeface="Arial"/>
                <a:sym typeface="Arial"/>
              </a:defRPr>
            </a:lvl1pPr>
            <a:lvl2pPr indent="0" lvl="1" marL="0" algn="r">
              <a:spcBef>
                <a:spcPts val="0"/>
              </a:spcBef>
              <a:spcAft>
                <a:spcPts val="0"/>
              </a:spcAft>
              <a:buNone/>
              <a:defRPr sz="6360">
                <a:solidFill>
                  <a:schemeClr val="dk1"/>
                </a:solidFill>
                <a:latin typeface="Arial"/>
                <a:ea typeface="Arial"/>
                <a:cs typeface="Arial"/>
                <a:sym typeface="Arial"/>
              </a:defRPr>
            </a:lvl2pPr>
            <a:lvl3pPr indent="0" lvl="2" marL="0" algn="r">
              <a:spcBef>
                <a:spcPts val="0"/>
              </a:spcBef>
              <a:spcAft>
                <a:spcPts val="0"/>
              </a:spcAft>
              <a:buNone/>
              <a:defRPr sz="6360">
                <a:solidFill>
                  <a:schemeClr val="dk1"/>
                </a:solidFill>
                <a:latin typeface="Arial"/>
                <a:ea typeface="Arial"/>
                <a:cs typeface="Arial"/>
                <a:sym typeface="Arial"/>
              </a:defRPr>
            </a:lvl3pPr>
            <a:lvl4pPr indent="0" lvl="3" marL="0" algn="r">
              <a:spcBef>
                <a:spcPts val="0"/>
              </a:spcBef>
              <a:spcAft>
                <a:spcPts val="0"/>
              </a:spcAft>
              <a:buNone/>
              <a:defRPr sz="6360">
                <a:solidFill>
                  <a:schemeClr val="dk1"/>
                </a:solidFill>
                <a:latin typeface="Arial"/>
                <a:ea typeface="Arial"/>
                <a:cs typeface="Arial"/>
                <a:sym typeface="Arial"/>
              </a:defRPr>
            </a:lvl4pPr>
            <a:lvl5pPr indent="0" lvl="4" marL="0" algn="r">
              <a:spcBef>
                <a:spcPts val="0"/>
              </a:spcBef>
              <a:spcAft>
                <a:spcPts val="0"/>
              </a:spcAft>
              <a:buNone/>
              <a:defRPr sz="6360">
                <a:solidFill>
                  <a:schemeClr val="dk1"/>
                </a:solidFill>
                <a:latin typeface="Arial"/>
                <a:ea typeface="Arial"/>
                <a:cs typeface="Arial"/>
                <a:sym typeface="Arial"/>
              </a:defRPr>
            </a:lvl5pPr>
            <a:lvl6pPr indent="0" lvl="5" marL="0" algn="r">
              <a:spcBef>
                <a:spcPts val="0"/>
              </a:spcBef>
              <a:spcAft>
                <a:spcPts val="0"/>
              </a:spcAft>
              <a:buNone/>
              <a:defRPr sz="6360">
                <a:solidFill>
                  <a:schemeClr val="dk1"/>
                </a:solidFill>
                <a:latin typeface="Arial"/>
                <a:ea typeface="Arial"/>
                <a:cs typeface="Arial"/>
                <a:sym typeface="Arial"/>
              </a:defRPr>
            </a:lvl6pPr>
            <a:lvl7pPr indent="0" lvl="6" marL="0" algn="r">
              <a:spcBef>
                <a:spcPts val="0"/>
              </a:spcBef>
              <a:spcAft>
                <a:spcPts val="0"/>
              </a:spcAft>
              <a:buNone/>
              <a:defRPr sz="6360">
                <a:solidFill>
                  <a:schemeClr val="dk1"/>
                </a:solidFill>
                <a:latin typeface="Arial"/>
                <a:ea typeface="Arial"/>
                <a:cs typeface="Arial"/>
                <a:sym typeface="Arial"/>
              </a:defRPr>
            </a:lvl7pPr>
            <a:lvl8pPr indent="0" lvl="7" marL="0" algn="r">
              <a:spcBef>
                <a:spcPts val="0"/>
              </a:spcBef>
              <a:spcAft>
                <a:spcPts val="0"/>
              </a:spcAft>
              <a:buNone/>
              <a:defRPr sz="6360">
                <a:solidFill>
                  <a:schemeClr val="dk1"/>
                </a:solidFill>
                <a:latin typeface="Arial"/>
                <a:ea typeface="Arial"/>
                <a:cs typeface="Arial"/>
                <a:sym typeface="Arial"/>
              </a:defRPr>
            </a:lvl8pPr>
            <a:lvl9pPr indent="0" lvl="8" marL="0" algn="r">
              <a:spcBef>
                <a:spcPts val="0"/>
              </a:spcBef>
              <a:spcAft>
                <a:spcPts val="0"/>
              </a:spcAft>
              <a:buNone/>
              <a:defRPr sz="636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2186940" y="1318260"/>
            <a:ext cx="39517319" cy="5486400"/>
          </a:xfrm>
          <a:prstGeom prst="rect">
            <a:avLst/>
          </a:prstGeom>
          <a:noFill/>
          <a:ln>
            <a:noFill/>
          </a:ln>
        </p:spPr>
        <p:txBody>
          <a:bodyPr anchorCtr="0" anchor="ctr" bIns="182850" lIns="365700" spcFirstLastPara="1" rIns="365700" wrap="square" tIns="182850">
            <a:noAutofit/>
          </a:bodyPr>
          <a:lstStyle>
            <a:lvl1pPr lvl="0" marR="0" rtl="0" algn="ctr">
              <a:spcBef>
                <a:spcPts val="0"/>
              </a:spcBef>
              <a:spcAft>
                <a:spcPts val="0"/>
              </a:spcAft>
              <a:buSzPts val="1400"/>
              <a:buNone/>
              <a:defRPr b="0" i="0" sz="2148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2148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2148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2148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2148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2148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2148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2148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21480" u="none" cap="none" strike="noStrike">
                <a:solidFill>
                  <a:schemeClr val="dk2"/>
                </a:solidFill>
                <a:latin typeface="Arial"/>
                <a:ea typeface="Arial"/>
                <a:cs typeface="Arial"/>
                <a:sym typeface="Arial"/>
              </a:defRPr>
            </a:lvl9pPr>
          </a:lstStyle>
          <a:p/>
        </p:txBody>
      </p:sp>
      <p:sp>
        <p:nvSpPr>
          <p:cNvPr id="11" name="Google Shape;11;p2"/>
          <p:cNvSpPr txBox="1"/>
          <p:nvPr>
            <p:ph idx="1" type="body"/>
          </p:nvPr>
        </p:nvSpPr>
        <p:spPr>
          <a:xfrm>
            <a:off x="2186940" y="7658100"/>
            <a:ext cx="39517319" cy="21777959"/>
          </a:xfrm>
          <a:prstGeom prst="rect">
            <a:avLst/>
          </a:prstGeom>
          <a:noFill/>
          <a:ln>
            <a:noFill/>
          </a:ln>
        </p:spPr>
        <p:txBody>
          <a:bodyPr anchorCtr="0" anchor="t" bIns="182850" lIns="365700" spcFirstLastPara="1" rIns="365700" wrap="square" tIns="182850">
            <a:noAutofit/>
          </a:bodyPr>
          <a:lstStyle>
            <a:lvl1pPr indent="-1249680" lvl="0" marL="457200" marR="0" rtl="0" algn="l">
              <a:spcBef>
                <a:spcPts val="3216"/>
              </a:spcBef>
              <a:spcAft>
                <a:spcPts val="0"/>
              </a:spcAft>
              <a:buClr>
                <a:schemeClr val="dk1"/>
              </a:buClr>
              <a:buSzPts val="16080"/>
              <a:buFont typeface="Arial"/>
              <a:buChar char="•"/>
              <a:defRPr b="0" i="0" sz="16080" u="none" cap="none" strike="noStrike">
                <a:solidFill>
                  <a:schemeClr val="dk1"/>
                </a:solidFill>
                <a:latin typeface="Arial"/>
                <a:ea typeface="Arial"/>
                <a:cs typeface="Arial"/>
                <a:sym typeface="Arial"/>
              </a:defRPr>
            </a:lvl1pPr>
            <a:lvl2pPr indent="-1074420" lvl="1" marL="914400" marR="0" rtl="0" algn="l">
              <a:spcBef>
                <a:spcPts val="2664"/>
              </a:spcBef>
              <a:spcAft>
                <a:spcPts val="0"/>
              </a:spcAft>
              <a:buClr>
                <a:schemeClr val="dk1"/>
              </a:buClr>
              <a:buSzPts val="13320"/>
              <a:buFont typeface="Arial"/>
              <a:buChar char="–"/>
              <a:defRPr b="0" i="0" sz="13320" u="none" cap="none" strike="noStrike">
                <a:solidFill>
                  <a:schemeClr val="dk1"/>
                </a:solidFill>
                <a:latin typeface="Arial"/>
                <a:ea typeface="Arial"/>
                <a:cs typeface="Arial"/>
                <a:sym typeface="Arial"/>
              </a:defRPr>
            </a:lvl2pPr>
            <a:lvl3pPr indent="-929639" lvl="2" marL="1371600" marR="0" rtl="0" algn="l">
              <a:spcBef>
                <a:spcPts val="2208"/>
              </a:spcBef>
              <a:spcAft>
                <a:spcPts val="0"/>
              </a:spcAft>
              <a:buClr>
                <a:schemeClr val="dk1"/>
              </a:buClr>
              <a:buSzPts val="11040"/>
              <a:buFont typeface="Arial"/>
              <a:buChar char="•"/>
              <a:defRPr b="0" i="0" sz="11040" u="none" cap="none" strike="noStrike">
                <a:solidFill>
                  <a:schemeClr val="dk1"/>
                </a:solidFill>
                <a:latin typeface="Arial"/>
                <a:ea typeface="Arial"/>
                <a:cs typeface="Arial"/>
                <a:sym typeface="Arial"/>
              </a:defRPr>
            </a:lvl3pPr>
            <a:lvl4pPr indent="-807720" lvl="3" marL="1828800" marR="0" rtl="0" algn="l">
              <a:spcBef>
                <a:spcPts val="1824"/>
              </a:spcBef>
              <a:spcAft>
                <a:spcPts val="0"/>
              </a:spcAft>
              <a:buClr>
                <a:schemeClr val="dk1"/>
              </a:buClr>
              <a:buSzPts val="9120"/>
              <a:buFont typeface="Arial"/>
              <a:buChar char="–"/>
              <a:defRPr b="0" i="0" sz="9120" u="none" cap="none" strike="noStrike">
                <a:solidFill>
                  <a:schemeClr val="dk1"/>
                </a:solidFill>
                <a:latin typeface="Arial"/>
                <a:ea typeface="Arial"/>
                <a:cs typeface="Arial"/>
                <a:sym typeface="Arial"/>
              </a:defRPr>
            </a:lvl4pPr>
            <a:lvl5pPr indent="-807720" lvl="4" marL="2286000" marR="0" rtl="0" algn="l">
              <a:spcBef>
                <a:spcPts val="1824"/>
              </a:spcBef>
              <a:spcAft>
                <a:spcPts val="0"/>
              </a:spcAft>
              <a:buClr>
                <a:schemeClr val="dk1"/>
              </a:buClr>
              <a:buSzPts val="9120"/>
              <a:buFont typeface="Arial"/>
              <a:buChar char="»"/>
              <a:defRPr b="0" i="0" sz="9120" u="none" cap="none" strike="noStrike">
                <a:solidFill>
                  <a:schemeClr val="dk1"/>
                </a:solidFill>
                <a:latin typeface="Arial"/>
                <a:ea typeface="Arial"/>
                <a:cs typeface="Arial"/>
                <a:sym typeface="Arial"/>
              </a:defRPr>
            </a:lvl5pPr>
            <a:lvl6pPr indent="-807720" lvl="5" marL="2743200" marR="0" rtl="0" algn="l">
              <a:spcBef>
                <a:spcPts val="1824"/>
              </a:spcBef>
              <a:spcAft>
                <a:spcPts val="0"/>
              </a:spcAft>
              <a:buClr>
                <a:schemeClr val="dk1"/>
              </a:buClr>
              <a:buSzPts val="9120"/>
              <a:buFont typeface="Arial"/>
              <a:buChar char="»"/>
              <a:defRPr b="0" i="0" sz="9120" u="none" cap="none" strike="noStrike">
                <a:solidFill>
                  <a:schemeClr val="dk1"/>
                </a:solidFill>
                <a:latin typeface="Arial"/>
                <a:ea typeface="Arial"/>
                <a:cs typeface="Arial"/>
                <a:sym typeface="Arial"/>
              </a:defRPr>
            </a:lvl6pPr>
            <a:lvl7pPr indent="-807720" lvl="6" marL="3200400" marR="0" rtl="0" algn="l">
              <a:spcBef>
                <a:spcPts val="1824"/>
              </a:spcBef>
              <a:spcAft>
                <a:spcPts val="0"/>
              </a:spcAft>
              <a:buClr>
                <a:schemeClr val="dk1"/>
              </a:buClr>
              <a:buSzPts val="9120"/>
              <a:buFont typeface="Arial"/>
              <a:buChar char="»"/>
              <a:defRPr b="0" i="0" sz="9120" u="none" cap="none" strike="noStrike">
                <a:solidFill>
                  <a:schemeClr val="dk1"/>
                </a:solidFill>
                <a:latin typeface="Arial"/>
                <a:ea typeface="Arial"/>
                <a:cs typeface="Arial"/>
                <a:sym typeface="Arial"/>
              </a:defRPr>
            </a:lvl7pPr>
            <a:lvl8pPr indent="-807720" lvl="7" marL="3657600" marR="0" rtl="0" algn="l">
              <a:spcBef>
                <a:spcPts val="1824"/>
              </a:spcBef>
              <a:spcAft>
                <a:spcPts val="0"/>
              </a:spcAft>
              <a:buClr>
                <a:schemeClr val="dk1"/>
              </a:buClr>
              <a:buSzPts val="9120"/>
              <a:buFont typeface="Arial"/>
              <a:buChar char="»"/>
              <a:defRPr b="0" i="0" sz="9120" u="none" cap="none" strike="noStrike">
                <a:solidFill>
                  <a:schemeClr val="dk1"/>
                </a:solidFill>
                <a:latin typeface="Arial"/>
                <a:ea typeface="Arial"/>
                <a:cs typeface="Arial"/>
                <a:sym typeface="Arial"/>
              </a:defRPr>
            </a:lvl8pPr>
            <a:lvl9pPr indent="-807720" lvl="8" marL="4114800" marR="0" rtl="0" algn="l">
              <a:spcBef>
                <a:spcPts val="1824"/>
              </a:spcBef>
              <a:spcAft>
                <a:spcPts val="0"/>
              </a:spcAft>
              <a:buClr>
                <a:schemeClr val="dk1"/>
              </a:buClr>
              <a:buSzPts val="9120"/>
              <a:buFont typeface="Arial"/>
              <a:buChar char="»"/>
              <a:defRPr b="0" i="0" sz="9120" u="none" cap="none" strike="noStrike">
                <a:solidFill>
                  <a:schemeClr val="dk1"/>
                </a:solidFill>
                <a:latin typeface="Arial"/>
                <a:ea typeface="Arial"/>
                <a:cs typeface="Arial"/>
                <a:sym typeface="Arial"/>
              </a:defRPr>
            </a:lvl9pPr>
          </a:lstStyle>
          <a:p/>
        </p:txBody>
      </p:sp>
      <p:sp>
        <p:nvSpPr>
          <p:cNvPr id="12" name="Google Shape;12;p2"/>
          <p:cNvSpPr txBox="1"/>
          <p:nvPr>
            <p:ph idx="10" type="dt"/>
          </p:nvPr>
        </p:nvSpPr>
        <p:spPr>
          <a:xfrm>
            <a:off x="2186940" y="30007559"/>
            <a:ext cx="10256520" cy="2286000"/>
          </a:xfrm>
          <a:prstGeom prst="rect">
            <a:avLst/>
          </a:prstGeom>
          <a:noFill/>
          <a:ln>
            <a:noFill/>
          </a:ln>
        </p:spPr>
        <p:txBody>
          <a:bodyPr anchorCtr="0" anchor="t" bIns="182850" lIns="365700" spcFirstLastPara="1" rIns="365700" wrap="square" tIns="182850">
            <a:noAutofit/>
          </a:bodyPr>
          <a:lstStyle>
            <a:lvl1pPr lvl="0" marR="0" rtl="0" algn="l">
              <a:spcBef>
                <a:spcPts val="0"/>
              </a:spcBef>
              <a:spcAft>
                <a:spcPts val="0"/>
              </a:spcAft>
              <a:buSzPts val="1400"/>
              <a:buNone/>
              <a:defRPr b="0" i="0" sz="636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828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828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828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828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828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828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828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8280" u="none" cap="none" strike="noStrike">
                <a:solidFill>
                  <a:schemeClr val="dk1"/>
                </a:solidFill>
                <a:latin typeface="Arial"/>
                <a:ea typeface="Arial"/>
                <a:cs typeface="Arial"/>
                <a:sym typeface="Arial"/>
              </a:defRPr>
            </a:lvl9pPr>
          </a:lstStyle>
          <a:p/>
        </p:txBody>
      </p:sp>
      <p:sp>
        <p:nvSpPr>
          <p:cNvPr id="13" name="Google Shape;13;p2"/>
          <p:cNvSpPr txBox="1"/>
          <p:nvPr>
            <p:ph idx="11" type="ftr"/>
          </p:nvPr>
        </p:nvSpPr>
        <p:spPr>
          <a:xfrm>
            <a:off x="14988541" y="30007559"/>
            <a:ext cx="13914120" cy="2286000"/>
          </a:xfrm>
          <a:prstGeom prst="rect">
            <a:avLst/>
          </a:prstGeom>
          <a:noFill/>
          <a:ln>
            <a:noFill/>
          </a:ln>
        </p:spPr>
        <p:txBody>
          <a:bodyPr anchorCtr="0" anchor="t" bIns="182850" lIns="365700" spcFirstLastPara="1" rIns="365700" wrap="square" tIns="182850">
            <a:noAutofit/>
          </a:bodyPr>
          <a:lstStyle>
            <a:lvl1pPr lvl="0" marR="0" rtl="0" algn="ctr">
              <a:spcBef>
                <a:spcPts val="0"/>
              </a:spcBef>
              <a:spcAft>
                <a:spcPts val="0"/>
              </a:spcAft>
              <a:buSzPts val="1400"/>
              <a:buNone/>
              <a:defRPr b="0" i="0" sz="636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828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828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828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828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828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828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828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8280" u="none" cap="none" strike="noStrike">
                <a:solidFill>
                  <a:schemeClr val="dk1"/>
                </a:solidFill>
                <a:latin typeface="Arial"/>
                <a:ea typeface="Arial"/>
                <a:cs typeface="Arial"/>
                <a:sym typeface="Arial"/>
              </a:defRPr>
            </a:lvl9pPr>
          </a:lstStyle>
          <a:p/>
        </p:txBody>
      </p:sp>
      <p:sp>
        <p:nvSpPr>
          <p:cNvPr id="14" name="Google Shape;14;p2"/>
          <p:cNvSpPr txBox="1"/>
          <p:nvPr>
            <p:ph idx="12" type="sldNum"/>
          </p:nvPr>
        </p:nvSpPr>
        <p:spPr>
          <a:xfrm>
            <a:off x="31447741" y="30007559"/>
            <a:ext cx="10256520" cy="2286000"/>
          </a:xfrm>
          <a:prstGeom prst="rect">
            <a:avLst/>
          </a:prstGeom>
          <a:noFill/>
          <a:ln>
            <a:noFill/>
          </a:ln>
        </p:spPr>
        <p:txBody>
          <a:bodyPr anchorCtr="0" anchor="t" bIns="182850" lIns="365700" spcFirstLastPara="1" rIns="365700" wrap="square" tIns="182850">
            <a:noAutofit/>
          </a:bodyPr>
          <a:lstStyle>
            <a:lvl1pPr indent="0" lvl="0" marL="0" marR="0" rtl="0" algn="r">
              <a:spcBef>
                <a:spcPts val="0"/>
              </a:spcBef>
              <a:spcAft>
                <a:spcPts val="0"/>
              </a:spcAft>
              <a:buNone/>
              <a:defRPr b="0" i="0" sz="636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636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636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636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636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636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636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636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636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6.png"/><Relationship Id="rId5" Type="http://schemas.openxmlformats.org/officeDocument/2006/relationships/image" Target="../media/image3.png"/><Relationship Id="rId6" Type="http://schemas.openxmlformats.org/officeDocument/2006/relationships/image" Target="../media/image2.png"/><Relationship Id="rId7"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6.png"/><Relationship Id="rId9" Type="http://schemas.openxmlformats.org/officeDocument/2006/relationships/image" Target="../media/image4.png"/><Relationship Id="rId5" Type="http://schemas.openxmlformats.org/officeDocument/2006/relationships/image" Target="../media/image3.png"/><Relationship Id="rId6" Type="http://schemas.openxmlformats.org/officeDocument/2006/relationships/image" Target="../media/image2.png"/><Relationship Id="rId7" Type="http://schemas.openxmlformats.org/officeDocument/2006/relationships/image" Target="../media/image5.jpg"/><Relationship Id="rId8" Type="http://schemas.openxmlformats.org/officeDocument/2006/relationships/hyperlink" Target="http://drive.google.com/file/d/1EhEtwecanDbMUlBDwZmXUM5qguW5yy9P/view"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6.png"/><Relationship Id="rId9" Type="http://schemas.openxmlformats.org/officeDocument/2006/relationships/image" Target="../media/image4.png"/><Relationship Id="rId5" Type="http://schemas.openxmlformats.org/officeDocument/2006/relationships/image" Target="../media/image3.png"/><Relationship Id="rId6" Type="http://schemas.openxmlformats.org/officeDocument/2006/relationships/image" Target="../media/image2.png"/><Relationship Id="rId7" Type="http://schemas.openxmlformats.org/officeDocument/2006/relationships/image" Target="../media/image5.jpg"/><Relationship Id="rId8" Type="http://schemas.openxmlformats.org/officeDocument/2006/relationships/hyperlink" Target="http://drive.google.com/file/d/18JQowndHv3RHE_ih6eXK1RYHOiGVQbZ0/view"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6.png"/><Relationship Id="rId9" Type="http://schemas.openxmlformats.org/officeDocument/2006/relationships/image" Target="../media/image4.png"/><Relationship Id="rId5" Type="http://schemas.openxmlformats.org/officeDocument/2006/relationships/image" Target="../media/image3.png"/><Relationship Id="rId6" Type="http://schemas.openxmlformats.org/officeDocument/2006/relationships/image" Target="../media/image2.png"/><Relationship Id="rId7" Type="http://schemas.openxmlformats.org/officeDocument/2006/relationships/image" Target="../media/image5.jpg"/><Relationship Id="rId8" Type="http://schemas.openxmlformats.org/officeDocument/2006/relationships/hyperlink" Target="http://drive.google.com/file/d/1ImyKnTK8ucGKd65ip5IMO_uqayigLAq-/view"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6.png"/><Relationship Id="rId9" Type="http://schemas.openxmlformats.org/officeDocument/2006/relationships/image" Target="../media/image4.png"/><Relationship Id="rId5" Type="http://schemas.openxmlformats.org/officeDocument/2006/relationships/image" Target="../media/image3.png"/><Relationship Id="rId6" Type="http://schemas.openxmlformats.org/officeDocument/2006/relationships/image" Target="../media/image2.png"/><Relationship Id="rId7" Type="http://schemas.openxmlformats.org/officeDocument/2006/relationships/image" Target="../media/image5.jpg"/><Relationship Id="rId8" Type="http://schemas.openxmlformats.org/officeDocument/2006/relationships/hyperlink" Target="http://drive.google.com/file/d/1UZ6qLmTytO6pDhp3b-J6xHBnpFKSPgxq/view"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6.png"/><Relationship Id="rId9" Type="http://schemas.openxmlformats.org/officeDocument/2006/relationships/image" Target="../media/image4.png"/><Relationship Id="rId5" Type="http://schemas.openxmlformats.org/officeDocument/2006/relationships/image" Target="../media/image3.png"/><Relationship Id="rId6" Type="http://schemas.openxmlformats.org/officeDocument/2006/relationships/image" Target="../media/image2.png"/><Relationship Id="rId7" Type="http://schemas.openxmlformats.org/officeDocument/2006/relationships/image" Target="../media/image5.jpg"/><Relationship Id="rId8" Type="http://schemas.openxmlformats.org/officeDocument/2006/relationships/hyperlink" Target="http://drive.google.com/file/d/1h6GRryUVP9bGLqQdIgv7Kc1ZbLUrwTZC/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88" name="Shape 88"/>
        <p:cNvGrpSpPr/>
        <p:nvPr/>
      </p:nvGrpSpPr>
      <p:grpSpPr>
        <a:xfrm>
          <a:off x="0" y="0"/>
          <a:ext cx="0" cy="0"/>
          <a:chOff x="0" y="0"/>
          <a:chExt cx="0" cy="0"/>
        </a:xfrm>
      </p:grpSpPr>
      <p:cxnSp>
        <p:nvCxnSpPr>
          <p:cNvPr id="89" name="Google Shape;89;p1"/>
          <p:cNvCxnSpPr/>
          <p:nvPr/>
        </p:nvCxnSpPr>
        <p:spPr>
          <a:xfrm>
            <a:off x="0" y="3017520"/>
            <a:ext cx="43891200" cy="1800"/>
          </a:xfrm>
          <a:prstGeom prst="straightConnector1">
            <a:avLst/>
          </a:prstGeom>
          <a:solidFill>
            <a:schemeClr val="accent1"/>
          </a:solidFill>
          <a:ln cap="flat" cmpd="sng" w="9525">
            <a:solidFill>
              <a:schemeClr val="dk1"/>
            </a:solidFill>
            <a:prstDash val="solid"/>
            <a:round/>
            <a:headEnd len="sm" w="sm" type="none"/>
            <a:tailEnd len="sm" w="sm" type="none"/>
          </a:ln>
        </p:spPr>
      </p:cxnSp>
      <p:cxnSp>
        <p:nvCxnSpPr>
          <p:cNvPr id="90" name="Google Shape;90;p1"/>
          <p:cNvCxnSpPr/>
          <p:nvPr/>
        </p:nvCxnSpPr>
        <p:spPr>
          <a:xfrm>
            <a:off x="-77350" y="7990615"/>
            <a:ext cx="43891200" cy="1800"/>
          </a:xfrm>
          <a:prstGeom prst="straightConnector1">
            <a:avLst/>
          </a:prstGeom>
          <a:solidFill>
            <a:schemeClr val="accent1"/>
          </a:solidFill>
          <a:ln cap="flat" cmpd="sng" w="9525">
            <a:solidFill>
              <a:schemeClr val="dk1"/>
            </a:solidFill>
            <a:prstDash val="solid"/>
            <a:round/>
            <a:headEnd len="sm" w="sm" type="none"/>
            <a:tailEnd len="sm" w="sm" type="none"/>
          </a:ln>
        </p:spPr>
      </p:cxnSp>
      <p:sp>
        <p:nvSpPr>
          <p:cNvPr id="91" name="Google Shape;91;p1"/>
          <p:cNvSpPr/>
          <p:nvPr/>
        </p:nvSpPr>
        <p:spPr>
          <a:xfrm>
            <a:off x="2935267" y="959"/>
            <a:ext cx="38007000" cy="3321600"/>
          </a:xfrm>
          <a:prstGeom prst="rect">
            <a:avLst/>
          </a:prstGeom>
          <a:solidFill>
            <a:srgbClr val="274E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92" name="Google Shape;92;p1"/>
          <p:cNvCxnSpPr/>
          <p:nvPr/>
        </p:nvCxnSpPr>
        <p:spPr>
          <a:xfrm>
            <a:off x="2296" y="3320688"/>
            <a:ext cx="43872900" cy="1800"/>
          </a:xfrm>
          <a:prstGeom prst="straightConnector1">
            <a:avLst/>
          </a:prstGeom>
          <a:solidFill>
            <a:srgbClr val="BBE0E3"/>
          </a:solidFill>
          <a:ln cap="flat" cmpd="sng" w="9525">
            <a:solidFill>
              <a:srgbClr val="000000"/>
            </a:solidFill>
            <a:prstDash val="solid"/>
            <a:round/>
            <a:headEnd len="sm" w="sm" type="none"/>
            <a:tailEnd len="sm" w="sm" type="none"/>
          </a:ln>
        </p:spPr>
      </p:cxnSp>
      <p:sp>
        <p:nvSpPr>
          <p:cNvPr id="93" name="Google Shape;93;p1"/>
          <p:cNvSpPr txBox="1"/>
          <p:nvPr/>
        </p:nvSpPr>
        <p:spPr>
          <a:xfrm>
            <a:off x="8810600" y="-97025"/>
            <a:ext cx="26115300" cy="3419700"/>
          </a:xfrm>
          <a:prstGeom prst="rect">
            <a:avLst/>
          </a:prstGeom>
          <a:solidFill>
            <a:srgbClr val="00703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7600"/>
              <a:buFont typeface="Arial"/>
              <a:buNone/>
            </a:pPr>
            <a:r>
              <a:rPr b="1" lang="en-US" sz="10000">
                <a:solidFill>
                  <a:srgbClr val="FFFFFF"/>
                </a:solidFill>
                <a:latin typeface="Verdana"/>
                <a:ea typeface="Verdana"/>
                <a:cs typeface="Verdana"/>
                <a:sym typeface="Verdana"/>
              </a:rPr>
              <a:t>Discovery Place </a:t>
            </a:r>
            <a:r>
              <a:rPr b="1" i="0" lang="en-US" sz="10000" u="none" cap="none" strike="noStrike">
                <a:solidFill>
                  <a:srgbClr val="FFFFFF"/>
                </a:solidFill>
                <a:latin typeface="Verdana"/>
                <a:ea typeface="Verdana"/>
                <a:cs typeface="Verdana"/>
                <a:sym typeface="Verdana"/>
              </a:rPr>
              <a:t>Knowledge Center</a:t>
            </a:r>
            <a:endParaRPr b="1" i="0" sz="10000" u="none" cap="none" strike="noStrike">
              <a:solidFill>
                <a:srgbClr val="FFFFFF"/>
              </a:solidFill>
              <a:latin typeface="Verdana"/>
              <a:ea typeface="Verdana"/>
              <a:cs typeface="Verdana"/>
              <a:sym typeface="Verdana"/>
            </a:endParaRPr>
          </a:p>
        </p:txBody>
      </p:sp>
      <p:sp>
        <p:nvSpPr>
          <p:cNvPr id="94" name="Google Shape;94;p1"/>
          <p:cNvSpPr/>
          <p:nvPr/>
        </p:nvSpPr>
        <p:spPr>
          <a:xfrm>
            <a:off x="2300" y="3520900"/>
            <a:ext cx="43891200" cy="3321600"/>
          </a:xfrm>
          <a:prstGeom prst="rect">
            <a:avLst/>
          </a:prstGeom>
          <a:solidFill>
            <a:srgbClr val="00703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
          <p:cNvSpPr/>
          <p:nvPr/>
        </p:nvSpPr>
        <p:spPr>
          <a:xfrm>
            <a:off x="2300" y="950"/>
            <a:ext cx="8808300" cy="3321600"/>
          </a:xfrm>
          <a:prstGeom prst="rect">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1"/>
          <p:cNvSpPr/>
          <p:nvPr/>
        </p:nvSpPr>
        <p:spPr>
          <a:xfrm>
            <a:off x="35069476" y="950"/>
            <a:ext cx="8808300" cy="3321600"/>
          </a:xfrm>
          <a:prstGeom prst="rect">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97" name="Google Shape;97;p1"/>
          <p:cNvCxnSpPr/>
          <p:nvPr/>
        </p:nvCxnSpPr>
        <p:spPr>
          <a:xfrm>
            <a:off x="-6900" y="3421751"/>
            <a:ext cx="43891200" cy="0"/>
          </a:xfrm>
          <a:prstGeom prst="straightConnector1">
            <a:avLst/>
          </a:prstGeom>
          <a:noFill/>
          <a:ln cap="flat" cmpd="sng" w="228600">
            <a:solidFill>
              <a:srgbClr val="000000"/>
            </a:solidFill>
            <a:prstDash val="solid"/>
            <a:round/>
            <a:headEnd len="med" w="med" type="none"/>
            <a:tailEnd len="med" w="med" type="none"/>
          </a:ln>
        </p:spPr>
      </p:cxnSp>
      <p:cxnSp>
        <p:nvCxnSpPr>
          <p:cNvPr id="98" name="Google Shape;98;p1"/>
          <p:cNvCxnSpPr/>
          <p:nvPr/>
        </p:nvCxnSpPr>
        <p:spPr>
          <a:xfrm rot="10800000">
            <a:off x="8920219" y="-125949"/>
            <a:ext cx="0" cy="3419700"/>
          </a:xfrm>
          <a:prstGeom prst="straightConnector1">
            <a:avLst/>
          </a:prstGeom>
          <a:noFill/>
          <a:ln cap="flat" cmpd="sng" w="228600">
            <a:solidFill>
              <a:srgbClr val="000000"/>
            </a:solidFill>
            <a:prstDash val="solid"/>
            <a:round/>
            <a:headEnd len="med" w="med" type="none"/>
            <a:tailEnd len="med" w="med" type="none"/>
          </a:ln>
        </p:spPr>
      </p:cxnSp>
      <p:cxnSp>
        <p:nvCxnSpPr>
          <p:cNvPr id="99" name="Google Shape;99;p1"/>
          <p:cNvCxnSpPr/>
          <p:nvPr/>
        </p:nvCxnSpPr>
        <p:spPr>
          <a:xfrm rot="10800000">
            <a:off x="35002239" y="-122049"/>
            <a:ext cx="0" cy="3419700"/>
          </a:xfrm>
          <a:prstGeom prst="straightConnector1">
            <a:avLst/>
          </a:prstGeom>
          <a:noFill/>
          <a:ln cap="flat" cmpd="sng" w="228600">
            <a:solidFill>
              <a:srgbClr val="000000"/>
            </a:solidFill>
            <a:prstDash val="solid"/>
            <a:round/>
            <a:headEnd len="med" w="med" type="none"/>
            <a:tailEnd len="med" w="med" type="none"/>
          </a:ln>
        </p:spPr>
      </p:cxnSp>
      <p:sp>
        <p:nvSpPr>
          <p:cNvPr id="100" name="Google Shape;100;p1"/>
          <p:cNvSpPr txBox="1"/>
          <p:nvPr/>
        </p:nvSpPr>
        <p:spPr>
          <a:xfrm>
            <a:off x="444500" y="4098725"/>
            <a:ext cx="42988500" cy="26529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lang="en-US" sz="5400">
                <a:solidFill>
                  <a:srgbClr val="FFFFFF"/>
                </a:solidFill>
                <a:latin typeface="Calibri"/>
                <a:ea typeface="Calibri"/>
                <a:cs typeface="Calibri"/>
                <a:sym typeface="Calibri"/>
              </a:rPr>
              <a:t>Team Members: Austin Adkins | Kyle Marks | Dillon Roey | Jack Spencer | Lindsey Ward         </a:t>
            </a:r>
            <a:endParaRPr sz="5400">
              <a:solidFill>
                <a:srgbClr val="FFFFFF"/>
              </a:solidFill>
              <a:latin typeface="Calibri"/>
              <a:ea typeface="Calibri"/>
              <a:cs typeface="Calibri"/>
              <a:sym typeface="Calibri"/>
            </a:endParaRPr>
          </a:p>
          <a:p>
            <a:pPr indent="0" lvl="0" marL="0" rtl="0" algn="ctr">
              <a:lnSpc>
                <a:spcPct val="115000"/>
              </a:lnSpc>
              <a:spcBef>
                <a:spcPts val="0"/>
              </a:spcBef>
              <a:spcAft>
                <a:spcPts val="0"/>
              </a:spcAft>
              <a:buNone/>
            </a:pPr>
            <a:r>
              <a:rPr lang="en-US" sz="5400">
                <a:solidFill>
                  <a:schemeClr val="lt1"/>
                </a:solidFill>
                <a:latin typeface="Calibri"/>
                <a:ea typeface="Calibri"/>
                <a:cs typeface="Calibri"/>
                <a:sym typeface="Calibri"/>
              </a:rPr>
              <a:t>Project Mentor: 	Mohamad-Ali Hasan  |  Project Supporter: Discovery Place Science Center</a:t>
            </a:r>
            <a:endParaRPr sz="5400">
              <a:solidFill>
                <a:schemeClr val="lt1"/>
              </a:solidFill>
              <a:latin typeface="Calibri"/>
              <a:ea typeface="Calibri"/>
              <a:cs typeface="Calibri"/>
              <a:sym typeface="Calibri"/>
            </a:endParaRPr>
          </a:p>
          <a:p>
            <a:pPr indent="0" lvl="0" marL="0" rtl="0" algn="ctr">
              <a:lnSpc>
                <a:spcPct val="115000"/>
              </a:lnSpc>
              <a:spcBef>
                <a:spcPts val="0"/>
              </a:spcBef>
              <a:spcAft>
                <a:spcPts val="0"/>
              </a:spcAft>
              <a:buNone/>
            </a:pPr>
            <a:r>
              <a:rPr lang="en-US" sz="5400">
                <a:solidFill>
                  <a:schemeClr val="lt1"/>
                </a:solidFill>
                <a:latin typeface="Calibri"/>
                <a:ea typeface="Calibri"/>
                <a:cs typeface="Calibri"/>
                <a:sym typeface="Calibri"/>
              </a:rPr>
              <a:t>Senior Design I - Spring 2020</a:t>
            </a:r>
            <a:endParaRPr sz="5400">
              <a:solidFill>
                <a:schemeClr val="lt1"/>
              </a:solidFill>
              <a:latin typeface="Calibri"/>
              <a:ea typeface="Calibri"/>
              <a:cs typeface="Calibri"/>
              <a:sym typeface="Calibri"/>
            </a:endParaRPr>
          </a:p>
          <a:p>
            <a:pPr indent="0" lvl="0" marL="0" rtl="0" algn="l">
              <a:lnSpc>
                <a:spcPct val="115000"/>
              </a:lnSpc>
              <a:spcBef>
                <a:spcPts val="0"/>
              </a:spcBef>
              <a:spcAft>
                <a:spcPts val="0"/>
              </a:spcAft>
              <a:buNone/>
            </a:pPr>
            <a:r>
              <a:t/>
            </a:r>
            <a:endParaRPr sz="4800">
              <a:solidFill>
                <a:srgbClr val="FFFFFF"/>
              </a:solidFill>
              <a:latin typeface="Calibri"/>
              <a:ea typeface="Calibri"/>
              <a:cs typeface="Calibri"/>
              <a:sym typeface="Calibri"/>
            </a:endParaRPr>
          </a:p>
        </p:txBody>
      </p:sp>
      <p:cxnSp>
        <p:nvCxnSpPr>
          <p:cNvPr id="101" name="Google Shape;101;p1"/>
          <p:cNvCxnSpPr/>
          <p:nvPr/>
        </p:nvCxnSpPr>
        <p:spPr>
          <a:xfrm>
            <a:off x="963" y="6763676"/>
            <a:ext cx="43891200" cy="0"/>
          </a:xfrm>
          <a:prstGeom prst="straightConnector1">
            <a:avLst/>
          </a:prstGeom>
          <a:noFill/>
          <a:ln cap="flat" cmpd="sng" w="228600">
            <a:solidFill>
              <a:srgbClr val="000000"/>
            </a:solidFill>
            <a:prstDash val="solid"/>
            <a:round/>
            <a:headEnd len="med" w="med" type="none"/>
            <a:tailEnd len="med" w="med" type="none"/>
          </a:ln>
        </p:spPr>
      </p:cxnSp>
      <p:sp>
        <p:nvSpPr>
          <p:cNvPr id="102" name="Google Shape;102;p1"/>
          <p:cNvSpPr txBox="1"/>
          <p:nvPr/>
        </p:nvSpPr>
        <p:spPr>
          <a:xfrm>
            <a:off x="2039800" y="6611275"/>
            <a:ext cx="8778300" cy="1498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Summary</a:t>
            </a:r>
            <a:endParaRPr b="1" sz="6400">
              <a:solidFill>
                <a:srgbClr val="00703C"/>
              </a:solidFill>
            </a:endParaRPr>
          </a:p>
        </p:txBody>
      </p:sp>
      <p:sp>
        <p:nvSpPr>
          <p:cNvPr id="103" name="Google Shape;103;p1"/>
          <p:cNvSpPr txBox="1"/>
          <p:nvPr/>
        </p:nvSpPr>
        <p:spPr>
          <a:xfrm>
            <a:off x="2819525" y="18555798"/>
            <a:ext cx="8778300" cy="1217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Project Requirements</a:t>
            </a:r>
            <a:endParaRPr b="1" sz="6400">
              <a:solidFill>
                <a:srgbClr val="00703C"/>
              </a:solidFill>
            </a:endParaRPr>
          </a:p>
        </p:txBody>
      </p:sp>
      <p:sp>
        <p:nvSpPr>
          <p:cNvPr id="104" name="Google Shape;104;p1"/>
          <p:cNvSpPr txBox="1"/>
          <p:nvPr/>
        </p:nvSpPr>
        <p:spPr>
          <a:xfrm>
            <a:off x="1612325" y="19810425"/>
            <a:ext cx="9362400" cy="11895600"/>
          </a:xfrm>
          <a:prstGeom prst="rect">
            <a:avLst/>
          </a:prstGeom>
          <a:noFill/>
          <a:ln>
            <a:noFill/>
          </a:ln>
        </p:spPr>
        <p:txBody>
          <a:bodyPr anchorCtr="0" anchor="t" bIns="45700" lIns="91425" spcFirstLastPara="1" rIns="91425" wrap="square" tIns="45700">
            <a:noAutofit/>
          </a:bodyPr>
          <a:lstStyle/>
          <a:p>
            <a:pPr indent="-609600" lvl="0" marL="457200" marR="0" rtl="0" algn="l">
              <a:lnSpc>
                <a:spcPct val="120000"/>
              </a:lnSpc>
              <a:spcBef>
                <a:spcPts val="0"/>
              </a:spcBef>
              <a:spcAft>
                <a:spcPts val="0"/>
              </a:spcAft>
              <a:buClr>
                <a:srgbClr val="000000"/>
              </a:buClr>
              <a:buSzPts val="6000"/>
              <a:buChar char="●"/>
            </a:pPr>
            <a:r>
              <a:rPr lang="en-US" sz="6000"/>
              <a:t>The exhibit must fit into its assigned location approximately 50” wide by 25” deep</a:t>
            </a:r>
            <a:endParaRPr sz="6000"/>
          </a:p>
          <a:p>
            <a:pPr indent="-609600" lvl="0" marL="457200" marR="0" rtl="0" algn="l">
              <a:lnSpc>
                <a:spcPct val="120000"/>
              </a:lnSpc>
              <a:spcBef>
                <a:spcPts val="0"/>
              </a:spcBef>
              <a:spcAft>
                <a:spcPts val="0"/>
              </a:spcAft>
              <a:buSzPts val="6000"/>
              <a:buChar char="●"/>
            </a:pPr>
            <a:r>
              <a:rPr lang="en-US" sz="6000"/>
              <a:t>Must have the ability to easily program new items into its database</a:t>
            </a:r>
            <a:endParaRPr sz="6000"/>
          </a:p>
          <a:p>
            <a:pPr indent="-609600" lvl="0" marL="457200" marR="0" rtl="0" algn="l">
              <a:lnSpc>
                <a:spcPct val="120000"/>
              </a:lnSpc>
              <a:spcBef>
                <a:spcPts val="0"/>
              </a:spcBef>
              <a:spcAft>
                <a:spcPts val="0"/>
              </a:spcAft>
              <a:buSzPts val="6000"/>
              <a:buChar char="●"/>
            </a:pPr>
            <a:r>
              <a:rPr lang="en-US" sz="6000"/>
              <a:t>Must be portable for special events</a:t>
            </a:r>
            <a:endParaRPr sz="6000"/>
          </a:p>
          <a:p>
            <a:pPr indent="-609600" lvl="0" marL="457200" marR="0" rtl="0" algn="l">
              <a:lnSpc>
                <a:spcPct val="120000"/>
              </a:lnSpc>
              <a:spcBef>
                <a:spcPts val="0"/>
              </a:spcBef>
              <a:spcAft>
                <a:spcPts val="0"/>
              </a:spcAft>
              <a:buSzPts val="6000"/>
              <a:buChar char="●"/>
            </a:pPr>
            <a:r>
              <a:rPr lang="en-US" sz="6000"/>
              <a:t>Must be child-safe</a:t>
            </a:r>
            <a:endParaRPr sz="6000"/>
          </a:p>
          <a:p>
            <a:pPr indent="0" lvl="0" marL="0" marR="0" rtl="0" algn="l">
              <a:lnSpc>
                <a:spcPct val="120000"/>
              </a:lnSpc>
              <a:spcBef>
                <a:spcPts val="0"/>
              </a:spcBef>
              <a:spcAft>
                <a:spcPts val="0"/>
              </a:spcAft>
              <a:buClr>
                <a:srgbClr val="000000"/>
              </a:buClr>
              <a:buSzPts val="6000"/>
              <a:buFont typeface="Arial"/>
              <a:buNone/>
            </a:pPr>
            <a:r>
              <a:t/>
            </a:r>
            <a:endParaRPr sz="6000">
              <a:solidFill>
                <a:srgbClr val="000000"/>
              </a:solidFill>
            </a:endParaRPr>
          </a:p>
        </p:txBody>
      </p:sp>
      <p:sp>
        <p:nvSpPr>
          <p:cNvPr id="105" name="Google Shape;105;p1"/>
          <p:cNvSpPr txBox="1"/>
          <p:nvPr/>
        </p:nvSpPr>
        <p:spPr>
          <a:xfrm>
            <a:off x="17479100" y="6751677"/>
            <a:ext cx="8778300" cy="1217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Design</a:t>
            </a:r>
            <a:endParaRPr b="1" sz="6400">
              <a:solidFill>
                <a:srgbClr val="00703C"/>
              </a:solidFill>
            </a:endParaRPr>
          </a:p>
        </p:txBody>
      </p:sp>
      <p:sp>
        <p:nvSpPr>
          <p:cNvPr id="106" name="Google Shape;106;p1"/>
          <p:cNvSpPr txBox="1"/>
          <p:nvPr/>
        </p:nvSpPr>
        <p:spPr>
          <a:xfrm>
            <a:off x="21066850" y="25236450"/>
            <a:ext cx="8778300" cy="1097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Object Recognition</a:t>
            </a:r>
            <a:endParaRPr b="1" sz="6400">
              <a:solidFill>
                <a:srgbClr val="00703C"/>
              </a:solidFill>
            </a:endParaRPr>
          </a:p>
        </p:txBody>
      </p:sp>
      <p:sp>
        <p:nvSpPr>
          <p:cNvPr id="107" name="Google Shape;107;p1"/>
          <p:cNvSpPr txBox="1"/>
          <p:nvPr/>
        </p:nvSpPr>
        <p:spPr>
          <a:xfrm>
            <a:off x="32918400" y="25209525"/>
            <a:ext cx="8778300" cy="1097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Next Steps</a:t>
            </a:r>
            <a:endParaRPr b="1" sz="6400">
              <a:solidFill>
                <a:srgbClr val="00703C"/>
              </a:solidFill>
            </a:endParaRPr>
          </a:p>
        </p:txBody>
      </p:sp>
      <p:sp>
        <p:nvSpPr>
          <p:cNvPr id="108" name="Google Shape;108;p1"/>
          <p:cNvSpPr txBox="1"/>
          <p:nvPr/>
        </p:nvSpPr>
        <p:spPr>
          <a:xfrm>
            <a:off x="32918400" y="6611263"/>
            <a:ext cx="8778300" cy="1498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 Features</a:t>
            </a:r>
            <a:endParaRPr b="1" sz="6400">
              <a:solidFill>
                <a:srgbClr val="00703C"/>
              </a:solidFill>
            </a:endParaRPr>
          </a:p>
        </p:txBody>
      </p:sp>
      <p:pic>
        <p:nvPicPr>
          <p:cNvPr id="109" name="Google Shape;109;p1"/>
          <p:cNvPicPr preferRelativeResize="0"/>
          <p:nvPr/>
        </p:nvPicPr>
        <p:blipFill>
          <a:blip r:embed="rId3">
            <a:alphaModFix/>
          </a:blip>
          <a:stretch>
            <a:fillRect/>
          </a:stretch>
        </p:blipFill>
        <p:spPr>
          <a:xfrm>
            <a:off x="32918400" y="15511525"/>
            <a:ext cx="10279400" cy="9607886"/>
          </a:xfrm>
          <a:prstGeom prst="rect">
            <a:avLst/>
          </a:prstGeom>
          <a:noFill/>
          <a:ln cap="flat" cmpd="sng" w="19050">
            <a:solidFill>
              <a:srgbClr val="000000"/>
            </a:solidFill>
            <a:prstDash val="solid"/>
            <a:round/>
            <a:headEnd len="sm" w="sm" type="none"/>
            <a:tailEnd len="sm" w="sm" type="none"/>
          </a:ln>
        </p:spPr>
      </p:pic>
      <p:pic>
        <p:nvPicPr>
          <p:cNvPr id="110" name="Google Shape;110;p1"/>
          <p:cNvPicPr preferRelativeResize="0"/>
          <p:nvPr/>
        </p:nvPicPr>
        <p:blipFill>
          <a:blip r:embed="rId4">
            <a:alphaModFix/>
          </a:blip>
          <a:stretch>
            <a:fillRect/>
          </a:stretch>
        </p:blipFill>
        <p:spPr>
          <a:xfrm>
            <a:off x="11658625" y="26117775"/>
            <a:ext cx="5588250" cy="5588250"/>
          </a:xfrm>
          <a:prstGeom prst="rect">
            <a:avLst/>
          </a:prstGeom>
          <a:noFill/>
          <a:ln cap="flat" cmpd="sng" w="19050">
            <a:solidFill>
              <a:srgbClr val="000000"/>
            </a:solidFill>
            <a:prstDash val="solid"/>
            <a:round/>
            <a:headEnd len="sm" w="sm" type="none"/>
            <a:tailEnd len="sm" w="sm" type="none"/>
          </a:ln>
        </p:spPr>
      </p:pic>
      <p:pic>
        <p:nvPicPr>
          <p:cNvPr id="111" name="Google Shape;111;p1"/>
          <p:cNvPicPr preferRelativeResize="0"/>
          <p:nvPr/>
        </p:nvPicPr>
        <p:blipFill>
          <a:blip r:embed="rId5">
            <a:alphaModFix/>
          </a:blip>
          <a:stretch>
            <a:fillRect/>
          </a:stretch>
        </p:blipFill>
        <p:spPr>
          <a:xfrm>
            <a:off x="1612325" y="313200"/>
            <a:ext cx="5588250" cy="2402950"/>
          </a:xfrm>
          <a:prstGeom prst="rect">
            <a:avLst/>
          </a:prstGeom>
          <a:noFill/>
          <a:ln>
            <a:noFill/>
          </a:ln>
        </p:spPr>
      </p:pic>
      <p:pic>
        <p:nvPicPr>
          <p:cNvPr id="112" name="Google Shape;112;p1"/>
          <p:cNvPicPr preferRelativeResize="0"/>
          <p:nvPr/>
        </p:nvPicPr>
        <p:blipFill rotWithShape="1">
          <a:blip r:embed="rId6">
            <a:alphaModFix/>
          </a:blip>
          <a:srcRect b="53780" l="0" r="0" t="0"/>
          <a:stretch/>
        </p:blipFill>
        <p:spPr>
          <a:xfrm>
            <a:off x="36169125" y="67650"/>
            <a:ext cx="6608976" cy="3054651"/>
          </a:xfrm>
          <a:prstGeom prst="rect">
            <a:avLst/>
          </a:prstGeom>
          <a:noFill/>
          <a:ln>
            <a:noFill/>
          </a:ln>
        </p:spPr>
      </p:pic>
      <p:pic>
        <p:nvPicPr>
          <p:cNvPr id="113" name="Google Shape;113;p1"/>
          <p:cNvPicPr preferRelativeResize="0"/>
          <p:nvPr/>
        </p:nvPicPr>
        <p:blipFill rotWithShape="1">
          <a:blip r:embed="rId7">
            <a:alphaModFix/>
          </a:blip>
          <a:srcRect b="1733" l="21578" r="18046" t="3524"/>
          <a:stretch/>
        </p:blipFill>
        <p:spPr>
          <a:xfrm>
            <a:off x="13338938" y="8097800"/>
            <a:ext cx="16314337" cy="17009915"/>
          </a:xfrm>
          <a:prstGeom prst="rect">
            <a:avLst/>
          </a:prstGeom>
          <a:noFill/>
          <a:ln cap="flat" cmpd="sng" w="19050">
            <a:solidFill>
              <a:schemeClr val="dk2"/>
            </a:solidFill>
            <a:prstDash val="solid"/>
            <a:round/>
            <a:headEnd len="sm" w="sm" type="none"/>
            <a:tailEnd len="sm" w="sm" type="none"/>
          </a:ln>
        </p:spPr>
      </p:pic>
      <p:sp>
        <p:nvSpPr>
          <p:cNvPr id="114" name="Google Shape;114;p1"/>
          <p:cNvSpPr txBox="1"/>
          <p:nvPr/>
        </p:nvSpPr>
        <p:spPr>
          <a:xfrm>
            <a:off x="1612325" y="8280900"/>
            <a:ext cx="11192700" cy="8836500"/>
          </a:xfrm>
          <a:prstGeom prst="rect">
            <a:avLst/>
          </a:prstGeom>
          <a:noFill/>
          <a:ln>
            <a:noFill/>
          </a:ln>
        </p:spPr>
        <p:txBody>
          <a:bodyPr anchorCtr="0" anchor="t" bIns="91425" lIns="91425" spcFirstLastPara="1" rIns="91425" wrap="square" tIns="91425">
            <a:noAutofit/>
          </a:bodyPr>
          <a:lstStyle/>
          <a:p>
            <a:pPr indent="0" lvl="0" marL="457200" rtl="0" algn="l">
              <a:spcBef>
                <a:spcPts val="0"/>
              </a:spcBef>
              <a:spcAft>
                <a:spcPts val="0"/>
              </a:spcAft>
              <a:buNone/>
            </a:pPr>
            <a:r>
              <a:rPr lang="en-US" sz="6000"/>
              <a:t>This stand-alone exhibit for the Discovery Place will be a resource that museum goers can utilize to learn more about the artifacts in an interactive way. Artifacts will have RFID tags attached, that will be scanned by the exhibit and facts about that object will be displayed on the touchscreen.</a:t>
            </a:r>
            <a:endParaRPr sz="6000"/>
          </a:p>
        </p:txBody>
      </p:sp>
      <p:sp>
        <p:nvSpPr>
          <p:cNvPr id="115" name="Google Shape;115;p1"/>
          <p:cNvSpPr txBox="1"/>
          <p:nvPr/>
        </p:nvSpPr>
        <p:spPr>
          <a:xfrm>
            <a:off x="17930775" y="26517600"/>
            <a:ext cx="14301900" cy="5588100"/>
          </a:xfrm>
          <a:prstGeom prst="rect">
            <a:avLst/>
          </a:prstGeom>
          <a:noFill/>
          <a:ln>
            <a:noFill/>
          </a:ln>
        </p:spPr>
        <p:txBody>
          <a:bodyPr anchorCtr="0" anchor="t" bIns="91425" lIns="91425" spcFirstLastPara="1" rIns="91425" wrap="square" tIns="91425">
            <a:noAutofit/>
          </a:bodyPr>
          <a:lstStyle/>
          <a:p>
            <a:pPr indent="-609600" lvl="0" marL="457200" rtl="0" algn="l">
              <a:spcBef>
                <a:spcPts val="0"/>
              </a:spcBef>
              <a:spcAft>
                <a:spcPts val="0"/>
              </a:spcAft>
              <a:buSzPts val="6000"/>
              <a:buChar char="●"/>
            </a:pPr>
            <a:r>
              <a:rPr lang="en-US" sz="6000"/>
              <a:t>RFID tags will be placed on the artifacts</a:t>
            </a:r>
            <a:endParaRPr sz="6000"/>
          </a:p>
          <a:p>
            <a:pPr indent="-609600" lvl="0" marL="457200" rtl="0" algn="l">
              <a:spcBef>
                <a:spcPts val="0"/>
              </a:spcBef>
              <a:spcAft>
                <a:spcPts val="0"/>
              </a:spcAft>
              <a:buSzPts val="6000"/>
              <a:buChar char="●"/>
            </a:pPr>
            <a:r>
              <a:rPr lang="en-US" sz="6000"/>
              <a:t>Objects will be placed on the RFID scanner on the left side of screen</a:t>
            </a:r>
            <a:endParaRPr sz="6000"/>
          </a:p>
          <a:p>
            <a:pPr indent="-609600" lvl="0" marL="457200" rtl="0" algn="l">
              <a:spcBef>
                <a:spcPts val="0"/>
              </a:spcBef>
              <a:spcAft>
                <a:spcPts val="0"/>
              </a:spcAft>
              <a:buSzPts val="6000"/>
              <a:buChar char="●"/>
            </a:pPr>
            <a:r>
              <a:rPr lang="en-US" sz="6000"/>
              <a:t>Facts about the artifact will be presented on the screen</a:t>
            </a:r>
            <a:endParaRPr sz="6000"/>
          </a:p>
        </p:txBody>
      </p:sp>
      <p:sp>
        <p:nvSpPr>
          <p:cNvPr id="116" name="Google Shape;116;p1"/>
          <p:cNvSpPr txBox="1"/>
          <p:nvPr/>
        </p:nvSpPr>
        <p:spPr>
          <a:xfrm>
            <a:off x="31394400" y="8534400"/>
            <a:ext cx="11803500" cy="6417900"/>
          </a:xfrm>
          <a:prstGeom prst="rect">
            <a:avLst/>
          </a:prstGeom>
          <a:noFill/>
          <a:ln>
            <a:noFill/>
          </a:ln>
        </p:spPr>
        <p:txBody>
          <a:bodyPr anchorCtr="0" anchor="t" bIns="91425" lIns="91425" spcFirstLastPara="1" rIns="91425" wrap="square" tIns="91425">
            <a:noAutofit/>
          </a:bodyPr>
          <a:lstStyle/>
          <a:p>
            <a:pPr indent="-609600" lvl="0" marL="457200" rtl="0" algn="l">
              <a:spcBef>
                <a:spcPts val="0"/>
              </a:spcBef>
              <a:spcAft>
                <a:spcPts val="0"/>
              </a:spcAft>
              <a:buSzPts val="6000"/>
              <a:buChar char="●"/>
            </a:pPr>
            <a:r>
              <a:rPr lang="en-US" sz="6000"/>
              <a:t>PIR sensor to “wake-up” screen when someone gets close</a:t>
            </a:r>
            <a:endParaRPr sz="6000"/>
          </a:p>
          <a:p>
            <a:pPr indent="-609600" lvl="0" marL="457200" rtl="0" algn="l">
              <a:spcBef>
                <a:spcPts val="0"/>
              </a:spcBef>
              <a:spcAft>
                <a:spcPts val="0"/>
              </a:spcAft>
              <a:buSzPts val="6000"/>
              <a:buChar char="●"/>
            </a:pPr>
            <a:r>
              <a:rPr lang="en-US" sz="6000"/>
              <a:t>Drawers for extra storage</a:t>
            </a:r>
            <a:endParaRPr sz="6000"/>
          </a:p>
          <a:p>
            <a:pPr indent="-609600" lvl="0" marL="457200" rtl="0" algn="l">
              <a:spcBef>
                <a:spcPts val="0"/>
              </a:spcBef>
              <a:spcAft>
                <a:spcPts val="0"/>
              </a:spcAft>
              <a:buSzPts val="6000"/>
              <a:buChar char="●"/>
            </a:pPr>
            <a:r>
              <a:rPr lang="en-US" sz="6000"/>
              <a:t>Casters for mobility</a:t>
            </a:r>
            <a:endParaRPr sz="6000"/>
          </a:p>
          <a:p>
            <a:pPr indent="-609600" lvl="0" marL="457200" rtl="0" algn="l">
              <a:spcBef>
                <a:spcPts val="0"/>
              </a:spcBef>
              <a:spcAft>
                <a:spcPts val="0"/>
              </a:spcAft>
              <a:buSzPts val="6000"/>
              <a:buChar char="●"/>
            </a:pPr>
            <a:r>
              <a:rPr lang="en-US" sz="6000"/>
              <a:t>Touch screen overlay over a 42-inch TV</a:t>
            </a:r>
            <a:endParaRPr sz="6000"/>
          </a:p>
          <a:p>
            <a:pPr indent="-609600" lvl="0" marL="457200" rtl="0" algn="l">
              <a:spcBef>
                <a:spcPts val="0"/>
              </a:spcBef>
              <a:spcAft>
                <a:spcPts val="0"/>
              </a:spcAft>
              <a:buSzPts val="6000"/>
              <a:buChar char="●"/>
            </a:pPr>
            <a:r>
              <a:rPr lang="en-US" sz="6000"/>
              <a:t>Raspberry Pi microprocessor</a:t>
            </a:r>
            <a:endParaRPr sz="6000"/>
          </a:p>
        </p:txBody>
      </p:sp>
      <p:sp>
        <p:nvSpPr>
          <p:cNvPr id="117" name="Google Shape;117;p1"/>
          <p:cNvSpPr txBox="1"/>
          <p:nvPr/>
        </p:nvSpPr>
        <p:spPr>
          <a:xfrm>
            <a:off x="33604200" y="26627150"/>
            <a:ext cx="9828900" cy="5079000"/>
          </a:xfrm>
          <a:prstGeom prst="rect">
            <a:avLst/>
          </a:prstGeom>
          <a:noFill/>
          <a:ln>
            <a:noFill/>
          </a:ln>
        </p:spPr>
        <p:txBody>
          <a:bodyPr anchorCtr="0" anchor="t" bIns="91425" lIns="91425" spcFirstLastPara="1" rIns="91425" wrap="square" tIns="91425">
            <a:noAutofit/>
          </a:bodyPr>
          <a:lstStyle/>
          <a:p>
            <a:pPr indent="-609600" lvl="0" marL="457200" rtl="0" algn="l">
              <a:spcBef>
                <a:spcPts val="0"/>
              </a:spcBef>
              <a:spcAft>
                <a:spcPts val="0"/>
              </a:spcAft>
              <a:buSzPts val="6000"/>
              <a:buChar char="●"/>
            </a:pPr>
            <a:r>
              <a:rPr lang="en-US" sz="6000"/>
              <a:t>Order remaining parts</a:t>
            </a:r>
            <a:endParaRPr sz="6000"/>
          </a:p>
          <a:p>
            <a:pPr indent="-609600" lvl="0" marL="457200" rtl="0" algn="l">
              <a:spcBef>
                <a:spcPts val="0"/>
              </a:spcBef>
              <a:spcAft>
                <a:spcPts val="0"/>
              </a:spcAft>
              <a:buSzPts val="6000"/>
              <a:buChar char="●"/>
            </a:pPr>
            <a:r>
              <a:rPr lang="en-US" sz="6000"/>
              <a:t>Begin building the exhibit</a:t>
            </a:r>
            <a:endParaRPr sz="6000"/>
          </a:p>
          <a:p>
            <a:pPr indent="-609600" lvl="0" marL="457200" rtl="0" algn="l">
              <a:spcBef>
                <a:spcPts val="0"/>
              </a:spcBef>
              <a:spcAft>
                <a:spcPts val="0"/>
              </a:spcAft>
              <a:buSzPts val="6000"/>
              <a:buChar char="●"/>
            </a:pPr>
            <a:r>
              <a:rPr lang="en-US" sz="6000"/>
              <a:t>Complete programming of object database</a:t>
            </a:r>
            <a:endParaRPr sz="6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cxnSp>
        <p:nvCxnSpPr>
          <p:cNvPr id="123" name="Google Shape;123;g84283599f8_8_3"/>
          <p:cNvCxnSpPr/>
          <p:nvPr/>
        </p:nvCxnSpPr>
        <p:spPr>
          <a:xfrm>
            <a:off x="0" y="3017520"/>
            <a:ext cx="43891200" cy="1800"/>
          </a:xfrm>
          <a:prstGeom prst="straightConnector1">
            <a:avLst/>
          </a:prstGeom>
          <a:solidFill>
            <a:schemeClr val="accent1"/>
          </a:solidFill>
          <a:ln cap="flat" cmpd="sng" w="9525">
            <a:solidFill>
              <a:schemeClr val="dk1"/>
            </a:solidFill>
            <a:prstDash val="solid"/>
            <a:round/>
            <a:headEnd len="sm" w="sm" type="none"/>
            <a:tailEnd len="sm" w="sm" type="none"/>
          </a:ln>
        </p:spPr>
      </p:cxnSp>
      <p:cxnSp>
        <p:nvCxnSpPr>
          <p:cNvPr id="124" name="Google Shape;124;g84283599f8_8_3"/>
          <p:cNvCxnSpPr/>
          <p:nvPr/>
        </p:nvCxnSpPr>
        <p:spPr>
          <a:xfrm>
            <a:off x="-77350" y="7990615"/>
            <a:ext cx="43891200" cy="1800"/>
          </a:xfrm>
          <a:prstGeom prst="straightConnector1">
            <a:avLst/>
          </a:prstGeom>
          <a:solidFill>
            <a:schemeClr val="accent1"/>
          </a:solidFill>
          <a:ln cap="flat" cmpd="sng" w="9525">
            <a:solidFill>
              <a:schemeClr val="dk1"/>
            </a:solidFill>
            <a:prstDash val="solid"/>
            <a:round/>
            <a:headEnd len="sm" w="sm" type="none"/>
            <a:tailEnd len="sm" w="sm" type="none"/>
          </a:ln>
        </p:spPr>
      </p:cxnSp>
      <p:sp>
        <p:nvSpPr>
          <p:cNvPr id="125" name="Google Shape;125;g84283599f8_8_3"/>
          <p:cNvSpPr/>
          <p:nvPr/>
        </p:nvSpPr>
        <p:spPr>
          <a:xfrm>
            <a:off x="2935267" y="959"/>
            <a:ext cx="38007000" cy="3321600"/>
          </a:xfrm>
          <a:prstGeom prst="rect">
            <a:avLst/>
          </a:prstGeom>
          <a:solidFill>
            <a:srgbClr val="274E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26" name="Google Shape;126;g84283599f8_8_3"/>
          <p:cNvCxnSpPr/>
          <p:nvPr/>
        </p:nvCxnSpPr>
        <p:spPr>
          <a:xfrm>
            <a:off x="2296" y="3320688"/>
            <a:ext cx="43872900" cy="1800"/>
          </a:xfrm>
          <a:prstGeom prst="straightConnector1">
            <a:avLst/>
          </a:prstGeom>
          <a:solidFill>
            <a:srgbClr val="BBE0E3"/>
          </a:solidFill>
          <a:ln cap="flat" cmpd="sng" w="9525">
            <a:solidFill>
              <a:srgbClr val="000000"/>
            </a:solidFill>
            <a:prstDash val="solid"/>
            <a:round/>
            <a:headEnd len="sm" w="sm" type="none"/>
            <a:tailEnd len="sm" w="sm" type="none"/>
          </a:ln>
        </p:spPr>
      </p:cxnSp>
      <p:sp>
        <p:nvSpPr>
          <p:cNvPr id="127" name="Google Shape;127;g84283599f8_8_3"/>
          <p:cNvSpPr txBox="1"/>
          <p:nvPr/>
        </p:nvSpPr>
        <p:spPr>
          <a:xfrm>
            <a:off x="8810600" y="-97025"/>
            <a:ext cx="26115300" cy="3419700"/>
          </a:xfrm>
          <a:prstGeom prst="rect">
            <a:avLst/>
          </a:prstGeom>
          <a:solidFill>
            <a:srgbClr val="00703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7600"/>
              <a:buFont typeface="Arial"/>
              <a:buNone/>
            </a:pPr>
            <a:r>
              <a:rPr b="1" lang="en-US" sz="10000">
                <a:solidFill>
                  <a:srgbClr val="FFFFFF"/>
                </a:solidFill>
                <a:latin typeface="Verdana"/>
                <a:ea typeface="Verdana"/>
                <a:cs typeface="Verdana"/>
                <a:sym typeface="Verdana"/>
              </a:rPr>
              <a:t>Discovery Place </a:t>
            </a:r>
            <a:r>
              <a:rPr b="1" i="0" lang="en-US" sz="10000" u="none" cap="none" strike="noStrike">
                <a:solidFill>
                  <a:srgbClr val="FFFFFF"/>
                </a:solidFill>
                <a:latin typeface="Verdana"/>
                <a:ea typeface="Verdana"/>
                <a:cs typeface="Verdana"/>
                <a:sym typeface="Verdana"/>
              </a:rPr>
              <a:t>Knowledge Center</a:t>
            </a:r>
            <a:endParaRPr b="1" i="0" sz="10000" u="none" cap="none" strike="noStrike">
              <a:solidFill>
                <a:srgbClr val="FFFFFF"/>
              </a:solidFill>
              <a:latin typeface="Verdana"/>
              <a:ea typeface="Verdana"/>
              <a:cs typeface="Verdana"/>
              <a:sym typeface="Verdana"/>
            </a:endParaRPr>
          </a:p>
        </p:txBody>
      </p:sp>
      <p:sp>
        <p:nvSpPr>
          <p:cNvPr id="128" name="Google Shape;128;g84283599f8_8_3"/>
          <p:cNvSpPr/>
          <p:nvPr/>
        </p:nvSpPr>
        <p:spPr>
          <a:xfrm>
            <a:off x="2300" y="3520900"/>
            <a:ext cx="43891200" cy="3321600"/>
          </a:xfrm>
          <a:prstGeom prst="rect">
            <a:avLst/>
          </a:prstGeom>
          <a:solidFill>
            <a:srgbClr val="00703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g84283599f8_8_3"/>
          <p:cNvSpPr/>
          <p:nvPr/>
        </p:nvSpPr>
        <p:spPr>
          <a:xfrm>
            <a:off x="2300" y="950"/>
            <a:ext cx="8808300" cy="3321600"/>
          </a:xfrm>
          <a:prstGeom prst="rect">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g84283599f8_8_3"/>
          <p:cNvSpPr/>
          <p:nvPr/>
        </p:nvSpPr>
        <p:spPr>
          <a:xfrm>
            <a:off x="35069476" y="950"/>
            <a:ext cx="8808300" cy="3321600"/>
          </a:xfrm>
          <a:prstGeom prst="rect">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31" name="Google Shape;131;g84283599f8_8_3"/>
          <p:cNvCxnSpPr/>
          <p:nvPr/>
        </p:nvCxnSpPr>
        <p:spPr>
          <a:xfrm>
            <a:off x="-6900" y="3421751"/>
            <a:ext cx="43891200" cy="0"/>
          </a:xfrm>
          <a:prstGeom prst="straightConnector1">
            <a:avLst/>
          </a:prstGeom>
          <a:noFill/>
          <a:ln cap="flat" cmpd="sng" w="228600">
            <a:solidFill>
              <a:srgbClr val="000000"/>
            </a:solidFill>
            <a:prstDash val="solid"/>
            <a:round/>
            <a:headEnd len="med" w="med" type="none"/>
            <a:tailEnd len="med" w="med" type="none"/>
          </a:ln>
        </p:spPr>
      </p:cxnSp>
      <p:cxnSp>
        <p:nvCxnSpPr>
          <p:cNvPr id="132" name="Google Shape;132;g84283599f8_8_3"/>
          <p:cNvCxnSpPr/>
          <p:nvPr/>
        </p:nvCxnSpPr>
        <p:spPr>
          <a:xfrm rot="10800000">
            <a:off x="8920219" y="-125949"/>
            <a:ext cx="0" cy="3419700"/>
          </a:xfrm>
          <a:prstGeom prst="straightConnector1">
            <a:avLst/>
          </a:prstGeom>
          <a:noFill/>
          <a:ln cap="flat" cmpd="sng" w="228600">
            <a:solidFill>
              <a:srgbClr val="000000"/>
            </a:solidFill>
            <a:prstDash val="solid"/>
            <a:round/>
            <a:headEnd len="med" w="med" type="none"/>
            <a:tailEnd len="med" w="med" type="none"/>
          </a:ln>
        </p:spPr>
      </p:cxnSp>
      <p:cxnSp>
        <p:nvCxnSpPr>
          <p:cNvPr id="133" name="Google Shape;133;g84283599f8_8_3"/>
          <p:cNvCxnSpPr/>
          <p:nvPr/>
        </p:nvCxnSpPr>
        <p:spPr>
          <a:xfrm rot="10800000">
            <a:off x="35002239" y="-122049"/>
            <a:ext cx="0" cy="3419700"/>
          </a:xfrm>
          <a:prstGeom prst="straightConnector1">
            <a:avLst/>
          </a:prstGeom>
          <a:noFill/>
          <a:ln cap="flat" cmpd="sng" w="228600">
            <a:solidFill>
              <a:srgbClr val="000000"/>
            </a:solidFill>
            <a:prstDash val="solid"/>
            <a:round/>
            <a:headEnd len="med" w="med" type="none"/>
            <a:tailEnd len="med" w="med" type="none"/>
          </a:ln>
        </p:spPr>
      </p:cxnSp>
      <p:sp>
        <p:nvSpPr>
          <p:cNvPr id="134" name="Google Shape;134;g84283599f8_8_3"/>
          <p:cNvSpPr txBox="1"/>
          <p:nvPr/>
        </p:nvSpPr>
        <p:spPr>
          <a:xfrm>
            <a:off x="444500" y="4098725"/>
            <a:ext cx="42988500" cy="26529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lang="en-US" sz="5400">
                <a:solidFill>
                  <a:srgbClr val="FFFFFF"/>
                </a:solidFill>
                <a:latin typeface="Calibri"/>
                <a:ea typeface="Calibri"/>
                <a:cs typeface="Calibri"/>
                <a:sym typeface="Calibri"/>
              </a:rPr>
              <a:t>Team Members: Austin Adkins | Kyle Marks | Dillon Roey | Jack Spencer | Lindsey Ward         </a:t>
            </a:r>
            <a:endParaRPr sz="5400">
              <a:solidFill>
                <a:srgbClr val="FFFFFF"/>
              </a:solidFill>
              <a:latin typeface="Calibri"/>
              <a:ea typeface="Calibri"/>
              <a:cs typeface="Calibri"/>
              <a:sym typeface="Calibri"/>
            </a:endParaRPr>
          </a:p>
          <a:p>
            <a:pPr indent="0" lvl="0" marL="0" rtl="0" algn="ctr">
              <a:lnSpc>
                <a:spcPct val="115000"/>
              </a:lnSpc>
              <a:spcBef>
                <a:spcPts val="0"/>
              </a:spcBef>
              <a:spcAft>
                <a:spcPts val="0"/>
              </a:spcAft>
              <a:buNone/>
            </a:pPr>
            <a:r>
              <a:rPr lang="en-US" sz="5400">
                <a:solidFill>
                  <a:schemeClr val="lt1"/>
                </a:solidFill>
                <a:latin typeface="Calibri"/>
                <a:ea typeface="Calibri"/>
                <a:cs typeface="Calibri"/>
                <a:sym typeface="Calibri"/>
              </a:rPr>
              <a:t>Project Mentor: 	Mohamad-Ali Hasan  |  Project Supporter: Discovery Place Science Center</a:t>
            </a:r>
            <a:endParaRPr sz="5400">
              <a:solidFill>
                <a:schemeClr val="lt1"/>
              </a:solidFill>
              <a:latin typeface="Calibri"/>
              <a:ea typeface="Calibri"/>
              <a:cs typeface="Calibri"/>
              <a:sym typeface="Calibri"/>
            </a:endParaRPr>
          </a:p>
          <a:p>
            <a:pPr indent="0" lvl="0" marL="0" rtl="0" algn="ctr">
              <a:lnSpc>
                <a:spcPct val="115000"/>
              </a:lnSpc>
              <a:spcBef>
                <a:spcPts val="0"/>
              </a:spcBef>
              <a:spcAft>
                <a:spcPts val="0"/>
              </a:spcAft>
              <a:buNone/>
            </a:pPr>
            <a:r>
              <a:rPr lang="en-US" sz="5400">
                <a:solidFill>
                  <a:schemeClr val="lt1"/>
                </a:solidFill>
                <a:latin typeface="Calibri"/>
                <a:ea typeface="Calibri"/>
                <a:cs typeface="Calibri"/>
                <a:sym typeface="Calibri"/>
              </a:rPr>
              <a:t>Senior Design I - Spring 2020</a:t>
            </a:r>
            <a:endParaRPr sz="5400">
              <a:solidFill>
                <a:schemeClr val="lt1"/>
              </a:solidFill>
              <a:latin typeface="Calibri"/>
              <a:ea typeface="Calibri"/>
              <a:cs typeface="Calibri"/>
              <a:sym typeface="Calibri"/>
            </a:endParaRPr>
          </a:p>
          <a:p>
            <a:pPr indent="0" lvl="0" marL="0" rtl="0" algn="l">
              <a:lnSpc>
                <a:spcPct val="115000"/>
              </a:lnSpc>
              <a:spcBef>
                <a:spcPts val="0"/>
              </a:spcBef>
              <a:spcAft>
                <a:spcPts val="0"/>
              </a:spcAft>
              <a:buNone/>
            </a:pPr>
            <a:r>
              <a:t/>
            </a:r>
            <a:endParaRPr sz="4800">
              <a:solidFill>
                <a:srgbClr val="FFFFFF"/>
              </a:solidFill>
              <a:latin typeface="Calibri"/>
              <a:ea typeface="Calibri"/>
              <a:cs typeface="Calibri"/>
              <a:sym typeface="Calibri"/>
            </a:endParaRPr>
          </a:p>
        </p:txBody>
      </p:sp>
      <p:cxnSp>
        <p:nvCxnSpPr>
          <p:cNvPr id="135" name="Google Shape;135;g84283599f8_8_3"/>
          <p:cNvCxnSpPr/>
          <p:nvPr/>
        </p:nvCxnSpPr>
        <p:spPr>
          <a:xfrm>
            <a:off x="963" y="6763676"/>
            <a:ext cx="43891200" cy="0"/>
          </a:xfrm>
          <a:prstGeom prst="straightConnector1">
            <a:avLst/>
          </a:prstGeom>
          <a:noFill/>
          <a:ln cap="flat" cmpd="sng" w="228600">
            <a:solidFill>
              <a:srgbClr val="000000"/>
            </a:solidFill>
            <a:prstDash val="solid"/>
            <a:round/>
            <a:headEnd len="med" w="med" type="none"/>
            <a:tailEnd len="med" w="med" type="none"/>
          </a:ln>
        </p:spPr>
      </p:cxnSp>
      <p:sp>
        <p:nvSpPr>
          <p:cNvPr id="136" name="Google Shape;136;g84283599f8_8_3"/>
          <p:cNvSpPr txBox="1"/>
          <p:nvPr/>
        </p:nvSpPr>
        <p:spPr>
          <a:xfrm>
            <a:off x="2039800" y="6611275"/>
            <a:ext cx="8778300" cy="1498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Summary</a:t>
            </a:r>
            <a:endParaRPr b="1" sz="6400">
              <a:solidFill>
                <a:srgbClr val="00703C"/>
              </a:solidFill>
            </a:endParaRPr>
          </a:p>
        </p:txBody>
      </p:sp>
      <p:sp>
        <p:nvSpPr>
          <p:cNvPr id="137" name="Google Shape;137;g84283599f8_8_3"/>
          <p:cNvSpPr txBox="1"/>
          <p:nvPr/>
        </p:nvSpPr>
        <p:spPr>
          <a:xfrm>
            <a:off x="2819525" y="18555798"/>
            <a:ext cx="8778300" cy="1217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Project Requirements</a:t>
            </a:r>
            <a:endParaRPr b="1" sz="6400">
              <a:solidFill>
                <a:srgbClr val="00703C"/>
              </a:solidFill>
            </a:endParaRPr>
          </a:p>
        </p:txBody>
      </p:sp>
      <p:sp>
        <p:nvSpPr>
          <p:cNvPr id="138" name="Google Shape;138;g84283599f8_8_3"/>
          <p:cNvSpPr txBox="1"/>
          <p:nvPr/>
        </p:nvSpPr>
        <p:spPr>
          <a:xfrm>
            <a:off x="1612325" y="19810425"/>
            <a:ext cx="9362400" cy="11895600"/>
          </a:xfrm>
          <a:prstGeom prst="rect">
            <a:avLst/>
          </a:prstGeom>
          <a:noFill/>
          <a:ln>
            <a:noFill/>
          </a:ln>
        </p:spPr>
        <p:txBody>
          <a:bodyPr anchorCtr="0" anchor="t" bIns="45700" lIns="91425" spcFirstLastPara="1" rIns="91425" wrap="square" tIns="45700">
            <a:noAutofit/>
          </a:bodyPr>
          <a:lstStyle/>
          <a:p>
            <a:pPr indent="-609600" lvl="0" marL="457200" marR="0" rtl="0" algn="l">
              <a:lnSpc>
                <a:spcPct val="120000"/>
              </a:lnSpc>
              <a:spcBef>
                <a:spcPts val="0"/>
              </a:spcBef>
              <a:spcAft>
                <a:spcPts val="0"/>
              </a:spcAft>
              <a:buClr>
                <a:srgbClr val="000000"/>
              </a:buClr>
              <a:buSzPts val="6000"/>
              <a:buChar char="●"/>
            </a:pPr>
            <a:r>
              <a:rPr lang="en-US" sz="6000"/>
              <a:t>The exhibit must fit into its assigned location approximately 50” wide by 25” deep</a:t>
            </a:r>
            <a:endParaRPr sz="6000"/>
          </a:p>
          <a:p>
            <a:pPr indent="-609600" lvl="0" marL="457200" marR="0" rtl="0" algn="l">
              <a:lnSpc>
                <a:spcPct val="120000"/>
              </a:lnSpc>
              <a:spcBef>
                <a:spcPts val="0"/>
              </a:spcBef>
              <a:spcAft>
                <a:spcPts val="0"/>
              </a:spcAft>
              <a:buSzPts val="6000"/>
              <a:buChar char="●"/>
            </a:pPr>
            <a:r>
              <a:rPr lang="en-US" sz="6000"/>
              <a:t>Must have the ability to easily program new items into its database</a:t>
            </a:r>
            <a:endParaRPr sz="6000"/>
          </a:p>
          <a:p>
            <a:pPr indent="-609600" lvl="0" marL="457200" marR="0" rtl="0" algn="l">
              <a:lnSpc>
                <a:spcPct val="120000"/>
              </a:lnSpc>
              <a:spcBef>
                <a:spcPts val="0"/>
              </a:spcBef>
              <a:spcAft>
                <a:spcPts val="0"/>
              </a:spcAft>
              <a:buSzPts val="6000"/>
              <a:buChar char="●"/>
            </a:pPr>
            <a:r>
              <a:rPr lang="en-US" sz="6000"/>
              <a:t>Must be portable for special events</a:t>
            </a:r>
            <a:endParaRPr sz="6000"/>
          </a:p>
          <a:p>
            <a:pPr indent="-609600" lvl="0" marL="457200" marR="0" rtl="0" algn="l">
              <a:lnSpc>
                <a:spcPct val="120000"/>
              </a:lnSpc>
              <a:spcBef>
                <a:spcPts val="0"/>
              </a:spcBef>
              <a:spcAft>
                <a:spcPts val="0"/>
              </a:spcAft>
              <a:buSzPts val="6000"/>
              <a:buChar char="●"/>
            </a:pPr>
            <a:r>
              <a:rPr lang="en-US" sz="6000"/>
              <a:t>Must be child-safe</a:t>
            </a:r>
            <a:endParaRPr sz="6000"/>
          </a:p>
          <a:p>
            <a:pPr indent="0" lvl="0" marL="0" marR="0" rtl="0" algn="l">
              <a:lnSpc>
                <a:spcPct val="120000"/>
              </a:lnSpc>
              <a:spcBef>
                <a:spcPts val="0"/>
              </a:spcBef>
              <a:spcAft>
                <a:spcPts val="0"/>
              </a:spcAft>
              <a:buClr>
                <a:srgbClr val="000000"/>
              </a:buClr>
              <a:buSzPts val="6000"/>
              <a:buFont typeface="Arial"/>
              <a:buNone/>
            </a:pPr>
            <a:r>
              <a:t/>
            </a:r>
            <a:endParaRPr sz="6000">
              <a:solidFill>
                <a:srgbClr val="000000"/>
              </a:solidFill>
            </a:endParaRPr>
          </a:p>
        </p:txBody>
      </p:sp>
      <p:sp>
        <p:nvSpPr>
          <p:cNvPr id="139" name="Google Shape;139;g84283599f8_8_3"/>
          <p:cNvSpPr txBox="1"/>
          <p:nvPr/>
        </p:nvSpPr>
        <p:spPr>
          <a:xfrm>
            <a:off x="17479100" y="6751677"/>
            <a:ext cx="8778300" cy="1217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Design</a:t>
            </a:r>
            <a:endParaRPr b="1" sz="6400">
              <a:solidFill>
                <a:srgbClr val="00703C"/>
              </a:solidFill>
            </a:endParaRPr>
          </a:p>
        </p:txBody>
      </p:sp>
      <p:sp>
        <p:nvSpPr>
          <p:cNvPr id="140" name="Google Shape;140;g84283599f8_8_3"/>
          <p:cNvSpPr txBox="1"/>
          <p:nvPr/>
        </p:nvSpPr>
        <p:spPr>
          <a:xfrm>
            <a:off x="21066850" y="25236450"/>
            <a:ext cx="8778300" cy="1097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Object Recognition</a:t>
            </a:r>
            <a:endParaRPr b="1" sz="6400">
              <a:solidFill>
                <a:srgbClr val="00703C"/>
              </a:solidFill>
            </a:endParaRPr>
          </a:p>
        </p:txBody>
      </p:sp>
      <p:sp>
        <p:nvSpPr>
          <p:cNvPr id="141" name="Google Shape;141;g84283599f8_8_3"/>
          <p:cNvSpPr txBox="1"/>
          <p:nvPr/>
        </p:nvSpPr>
        <p:spPr>
          <a:xfrm>
            <a:off x="32918400" y="25209525"/>
            <a:ext cx="8778300" cy="1097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Next Steps</a:t>
            </a:r>
            <a:endParaRPr b="1" sz="6400">
              <a:solidFill>
                <a:srgbClr val="00703C"/>
              </a:solidFill>
            </a:endParaRPr>
          </a:p>
        </p:txBody>
      </p:sp>
      <p:sp>
        <p:nvSpPr>
          <p:cNvPr id="142" name="Google Shape;142;g84283599f8_8_3"/>
          <p:cNvSpPr txBox="1"/>
          <p:nvPr/>
        </p:nvSpPr>
        <p:spPr>
          <a:xfrm>
            <a:off x="32918400" y="6611263"/>
            <a:ext cx="8778300" cy="1498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 Features</a:t>
            </a:r>
            <a:endParaRPr b="1" sz="6400">
              <a:solidFill>
                <a:srgbClr val="00703C"/>
              </a:solidFill>
            </a:endParaRPr>
          </a:p>
        </p:txBody>
      </p:sp>
      <p:pic>
        <p:nvPicPr>
          <p:cNvPr id="143" name="Google Shape;143;g84283599f8_8_3"/>
          <p:cNvPicPr preferRelativeResize="0"/>
          <p:nvPr/>
        </p:nvPicPr>
        <p:blipFill>
          <a:blip r:embed="rId3">
            <a:alphaModFix/>
          </a:blip>
          <a:stretch>
            <a:fillRect/>
          </a:stretch>
        </p:blipFill>
        <p:spPr>
          <a:xfrm>
            <a:off x="32918400" y="15511525"/>
            <a:ext cx="10279400" cy="9607886"/>
          </a:xfrm>
          <a:prstGeom prst="rect">
            <a:avLst/>
          </a:prstGeom>
          <a:noFill/>
          <a:ln cap="flat" cmpd="sng" w="19050">
            <a:solidFill>
              <a:srgbClr val="000000"/>
            </a:solidFill>
            <a:prstDash val="solid"/>
            <a:round/>
            <a:headEnd len="sm" w="sm" type="none"/>
            <a:tailEnd len="sm" w="sm" type="none"/>
          </a:ln>
        </p:spPr>
      </p:pic>
      <p:pic>
        <p:nvPicPr>
          <p:cNvPr id="144" name="Google Shape;144;g84283599f8_8_3"/>
          <p:cNvPicPr preferRelativeResize="0"/>
          <p:nvPr/>
        </p:nvPicPr>
        <p:blipFill>
          <a:blip r:embed="rId4">
            <a:alphaModFix/>
          </a:blip>
          <a:stretch>
            <a:fillRect/>
          </a:stretch>
        </p:blipFill>
        <p:spPr>
          <a:xfrm>
            <a:off x="11658625" y="26117775"/>
            <a:ext cx="5588250" cy="5588250"/>
          </a:xfrm>
          <a:prstGeom prst="rect">
            <a:avLst/>
          </a:prstGeom>
          <a:noFill/>
          <a:ln cap="flat" cmpd="sng" w="19050">
            <a:solidFill>
              <a:srgbClr val="000000"/>
            </a:solidFill>
            <a:prstDash val="solid"/>
            <a:round/>
            <a:headEnd len="sm" w="sm" type="none"/>
            <a:tailEnd len="sm" w="sm" type="none"/>
          </a:ln>
        </p:spPr>
      </p:pic>
      <p:pic>
        <p:nvPicPr>
          <p:cNvPr id="145" name="Google Shape;145;g84283599f8_8_3"/>
          <p:cNvPicPr preferRelativeResize="0"/>
          <p:nvPr/>
        </p:nvPicPr>
        <p:blipFill>
          <a:blip r:embed="rId5">
            <a:alphaModFix/>
          </a:blip>
          <a:stretch>
            <a:fillRect/>
          </a:stretch>
        </p:blipFill>
        <p:spPr>
          <a:xfrm>
            <a:off x="1612325" y="313200"/>
            <a:ext cx="5588250" cy="2402950"/>
          </a:xfrm>
          <a:prstGeom prst="rect">
            <a:avLst/>
          </a:prstGeom>
          <a:noFill/>
          <a:ln>
            <a:noFill/>
          </a:ln>
        </p:spPr>
      </p:pic>
      <p:pic>
        <p:nvPicPr>
          <p:cNvPr id="146" name="Google Shape;146;g84283599f8_8_3"/>
          <p:cNvPicPr preferRelativeResize="0"/>
          <p:nvPr/>
        </p:nvPicPr>
        <p:blipFill rotWithShape="1">
          <a:blip r:embed="rId6">
            <a:alphaModFix/>
          </a:blip>
          <a:srcRect b="53780" l="0" r="0" t="0"/>
          <a:stretch/>
        </p:blipFill>
        <p:spPr>
          <a:xfrm>
            <a:off x="36169125" y="67650"/>
            <a:ext cx="6608976" cy="3054651"/>
          </a:xfrm>
          <a:prstGeom prst="rect">
            <a:avLst/>
          </a:prstGeom>
          <a:noFill/>
          <a:ln>
            <a:noFill/>
          </a:ln>
        </p:spPr>
      </p:pic>
      <p:pic>
        <p:nvPicPr>
          <p:cNvPr id="147" name="Google Shape;147;g84283599f8_8_3"/>
          <p:cNvPicPr preferRelativeResize="0"/>
          <p:nvPr/>
        </p:nvPicPr>
        <p:blipFill rotWithShape="1">
          <a:blip r:embed="rId7">
            <a:alphaModFix/>
          </a:blip>
          <a:srcRect b="1733" l="21578" r="18046" t="3524"/>
          <a:stretch/>
        </p:blipFill>
        <p:spPr>
          <a:xfrm>
            <a:off x="13338938" y="8097800"/>
            <a:ext cx="16314337" cy="17009915"/>
          </a:xfrm>
          <a:prstGeom prst="rect">
            <a:avLst/>
          </a:prstGeom>
          <a:noFill/>
          <a:ln cap="flat" cmpd="sng" w="19050">
            <a:solidFill>
              <a:schemeClr val="dk2"/>
            </a:solidFill>
            <a:prstDash val="solid"/>
            <a:round/>
            <a:headEnd len="sm" w="sm" type="none"/>
            <a:tailEnd len="sm" w="sm" type="none"/>
          </a:ln>
        </p:spPr>
      </p:pic>
      <p:sp>
        <p:nvSpPr>
          <p:cNvPr id="148" name="Google Shape;148;g84283599f8_8_3"/>
          <p:cNvSpPr txBox="1"/>
          <p:nvPr/>
        </p:nvSpPr>
        <p:spPr>
          <a:xfrm>
            <a:off x="1612325" y="8280900"/>
            <a:ext cx="11192700" cy="8836500"/>
          </a:xfrm>
          <a:prstGeom prst="rect">
            <a:avLst/>
          </a:prstGeom>
          <a:noFill/>
          <a:ln>
            <a:noFill/>
          </a:ln>
        </p:spPr>
        <p:txBody>
          <a:bodyPr anchorCtr="0" anchor="t" bIns="91425" lIns="91425" spcFirstLastPara="1" rIns="91425" wrap="square" tIns="91425">
            <a:noAutofit/>
          </a:bodyPr>
          <a:lstStyle/>
          <a:p>
            <a:pPr indent="0" lvl="0" marL="457200" rtl="0" algn="l">
              <a:spcBef>
                <a:spcPts val="0"/>
              </a:spcBef>
              <a:spcAft>
                <a:spcPts val="0"/>
              </a:spcAft>
              <a:buNone/>
            </a:pPr>
            <a:r>
              <a:rPr lang="en-US" sz="6000"/>
              <a:t>This stand-alone exhibit for the Discovery Place will be a resource that museum goers can utilize to learn more about the artifacts in an interactive way. Artifacts will have RFID tags attached, that will be scanned by the exhibit and facts about that object will be displayed on the touchscreen.</a:t>
            </a:r>
            <a:endParaRPr sz="6000"/>
          </a:p>
        </p:txBody>
      </p:sp>
      <p:sp>
        <p:nvSpPr>
          <p:cNvPr id="149" name="Google Shape;149;g84283599f8_8_3"/>
          <p:cNvSpPr txBox="1"/>
          <p:nvPr/>
        </p:nvSpPr>
        <p:spPr>
          <a:xfrm>
            <a:off x="17930775" y="26517600"/>
            <a:ext cx="14301900" cy="5588100"/>
          </a:xfrm>
          <a:prstGeom prst="rect">
            <a:avLst/>
          </a:prstGeom>
          <a:noFill/>
          <a:ln>
            <a:noFill/>
          </a:ln>
        </p:spPr>
        <p:txBody>
          <a:bodyPr anchorCtr="0" anchor="t" bIns="91425" lIns="91425" spcFirstLastPara="1" rIns="91425" wrap="square" tIns="91425">
            <a:noAutofit/>
          </a:bodyPr>
          <a:lstStyle/>
          <a:p>
            <a:pPr indent="-609600" lvl="0" marL="457200" rtl="0" algn="l">
              <a:spcBef>
                <a:spcPts val="0"/>
              </a:spcBef>
              <a:spcAft>
                <a:spcPts val="0"/>
              </a:spcAft>
              <a:buSzPts val="6000"/>
              <a:buChar char="●"/>
            </a:pPr>
            <a:r>
              <a:rPr lang="en-US" sz="6000"/>
              <a:t>RFID tags will be placed on the artifacts</a:t>
            </a:r>
            <a:endParaRPr sz="6000"/>
          </a:p>
          <a:p>
            <a:pPr indent="-609600" lvl="0" marL="457200" rtl="0" algn="l">
              <a:spcBef>
                <a:spcPts val="0"/>
              </a:spcBef>
              <a:spcAft>
                <a:spcPts val="0"/>
              </a:spcAft>
              <a:buSzPts val="6000"/>
              <a:buChar char="●"/>
            </a:pPr>
            <a:r>
              <a:rPr lang="en-US" sz="6000"/>
              <a:t>Objects will be placed on the RFID scanner on the left side of screen</a:t>
            </a:r>
            <a:endParaRPr sz="6000"/>
          </a:p>
          <a:p>
            <a:pPr indent="-609600" lvl="0" marL="457200" rtl="0" algn="l">
              <a:spcBef>
                <a:spcPts val="0"/>
              </a:spcBef>
              <a:spcAft>
                <a:spcPts val="0"/>
              </a:spcAft>
              <a:buSzPts val="6000"/>
              <a:buChar char="●"/>
            </a:pPr>
            <a:r>
              <a:rPr lang="en-US" sz="6000"/>
              <a:t>Facts about the artifact will be presented on the screen</a:t>
            </a:r>
            <a:endParaRPr sz="6000"/>
          </a:p>
        </p:txBody>
      </p:sp>
      <p:sp>
        <p:nvSpPr>
          <p:cNvPr id="150" name="Google Shape;150;g84283599f8_8_3"/>
          <p:cNvSpPr txBox="1"/>
          <p:nvPr/>
        </p:nvSpPr>
        <p:spPr>
          <a:xfrm>
            <a:off x="31394400" y="8534400"/>
            <a:ext cx="11803500" cy="6417900"/>
          </a:xfrm>
          <a:prstGeom prst="rect">
            <a:avLst/>
          </a:prstGeom>
          <a:noFill/>
          <a:ln>
            <a:noFill/>
          </a:ln>
        </p:spPr>
        <p:txBody>
          <a:bodyPr anchorCtr="0" anchor="t" bIns="91425" lIns="91425" spcFirstLastPara="1" rIns="91425" wrap="square" tIns="91425">
            <a:noAutofit/>
          </a:bodyPr>
          <a:lstStyle/>
          <a:p>
            <a:pPr indent="-609600" lvl="0" marL="457200" rtl="0" algn="l">
              <a:spcBef>
                <a:spcPts val="0"/>
              </a:spcBef>
              <a:spcAft>
                <a:spcPts val="0"/>
              </a:spcAft>
              <a:buSzPts val="6000"/>
              <a:buChar char="●"/>
            </a:pPr>
            <a:r>
              <a:rPr lang="en-US" sz="6000"/>
              <a:t>PIR sensor to “wake-up” screen when someone gets close</a:t>
            </a:r>
            <a:endParaRPr sz="6000"/>
          </a:p>
          <a:p>
            <a:pPr indent="-609600" lvl="0" marL="457200" rtl="0" algn="l">
              <a:spcBef>
                <a:spcPts val="0"/>
              </a:spcBef>
              <a:spcAft>
                <a:spcPts val="0"/>
              </a:spcAft>
              <a:buSzPts val="6000"/>
              <a:buChar char="●"/>
            </a:pPr>
            <a:r>
              <a:rPr lang="en-US" sz="6000"/>
              <a:t>Drawers for extra storage</a:t>
            </a:r>
            <a:endParaRPr sz="6000"/>
          </a:p>
          <a:p>
            <a:pPr indent="-609600" lvl="0" marL="457200" rtl="0" algn="l">
              <a:spcBef>
                <a:spcPts val="0"/>
              </a:spcBef>
              <a:spcAft>
                <a:spcPts val="0"/>
              </a:spcAft>
              <a:buSzPts val="6000"/>
              <a:buChar char="●"/>
            </a:pPr>
            <a:r>
              <a:rPr lang="en-US" sz="6000"/>
              <a:t>Casters for mobility</a:t>
            </a:r>
            <a:endParaRPr sz="6000"/>
          </a:p>
          <a:p>
            <a:pPr indent="-609600" lvl="0" marL="457200" rtl="0" algn="l">
              <a:spcBef>
                <a:spcPts val="0"/>
              </a:spcBef>
              <a:spcAft>
                <a:spcPts val="0"/>
              </a:spcAft>
              <a:buSzPts val="6000"/>
              <a:buChar char="●"/>
            </a:pPr>
            <a:r>
              <a:rPr lang="en-US" sz="6000"/>
              <a:t>Touch screen overlay over a 42-inch TV</a:t>
            </a:r>
            <a:endParaRPr sz="6000"/>
          </a:p>
          <a:p>
            <a:pPr indent="-609600" lvl="0" marL="457200" rtl="0" algn="l">
              <a:spcBef>
                <a:spcPts val="0"/>
              </a:spcBef>
              <a:spcAft>
                <a:spcPts val="0"/>
              </a:spcAft>
              <a:buSzPts val="6000"/>
              <a:buChar char="●"/>
            </a:pPr>
            <a:r>
              <a:rPr lang="en-US" sz="6000"/>
              <a:t>Raspberry Pi microprocessor</a:t>
            </a:r>
            <a:endParaRPr sz="6000"/>
          </a:p>
        </p:txBody>
      </p:sp>
      <p:sp>
        <p:nvSpPr>
          <p:cNvPr id="151" name="Google Shape;151;g84283599f8_8_3"/>
          <p:cNvSpPr txBox="1"/>
          <p:nvPr/>
        </p:nvSpPr>
        <p:spPr>
          <a:xfrm>
            <a:off x="33604200" y="26627150"/>
            <a:ext cx="9828900" cy="5079000"/>
          </a:xfrm>
          <a:prstGeom prst="rect">
            <a:avLst/>
          </a:prstGeom>
          <a:noFill/>
          <a:ln>
            <a:noFill/>
          </a:ln>
        </p:spPr>
        <p:txBody>
          <a:bodyPr anchorCtr="0" anchor="t" bIns="91425" lIns="91425" spcFirstLastPara="1" rIns="91425" wrap="square" tIns="91425">
            <a:noAutofit/>
          </a:bodyPr>
          <a:lstStyle/>
          <a:p>
            <a:pPr indent="-609600" lvl="0" marL="457200" rtl="0" algn="l">
              <a:spcBef>
                <a:spcPts val="0"/>
              </a:spcBef>
              <a:spcAft>
                <a:spcPts val="0"/>
              </a:spcAft>
              <a:buSzPts val="6000"/>
              <a:buChar char="●"/>
            </a:pPr>
            <a:r>
              <a:rPr lang="en-US" sz="6000"/>
              <a:t>Order remaining parts</a:t>
            </a:r>
            <a:endParaRPr sz="6000"/>
          </a:p>
          <a:p>
            <a:pPr indent="-609600" lvl="0" marL="457200" rtl="0" algn="l">
              <a:spcBef>
                <a:spcPts val="0"/>
              </a:spcBef>
              <a:spcAft>
                <a:spcPts val="0"/>
              </a:spcAft>
              <a:buSzPts val="6000"/>
              <a:buChar char="●"/>
            </a:pPr>
            <a:r>
              <a:rPr lang="en-US" sz="6000"/>
              <a:t>Begin building the exhibit</a:t>
            </a:r>
            <a:endParaRPr sz="6000"/>
          </a:p>
          <a:p>
            <a:pPr indent="-609600" lvl="0" marL="457200" rtl="0" algn="l">
              <a:spcBef>
                <a:spcPts val="0"/>
              </a:spcBef>
              <a:spcAft>
                <a:spcPts val="0"/>
              </a:spcAft>
              <a:buSzPts val="6000"/>
              <a:buChar char="●"/>
            </a:pPr>
            <a:r>
              <a:rPr lang="en-US" sz="6000"/>
              <a:t>Complete programming of object database</a:t>
            </a:r>
            <a:endParaRPr sz="6000"/>
          </a:p>
        </p:txBody>
      </p:sp>
      <p:sp>
        <p:nvSpPr>
          <p:cNvPr id="152" name="Google Shape;152;g84283599f8_8_3"/>
          <p:cNvSpPr/>
          <p:nvPr/>
        </p:nvSpPr>
        <p:spPr>
          <a:xfrm>
            <a:off x="1398575" y="6941650"/>
            <a:ext cx="11192700" cy="23833800"/>
          </a:xfrm>
          <a:prstGeom prst="rect">
            <a:avLst/>
          </a:prstGeom>
          <a:noFill/>
          <a:ln cap="flat" cmpd="sng" w="7620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53" name="Google Shape;153;g84283599f8_8_3" title="Dillon's Expo Poster Recording.mp3">
            <a:hlinkClick r:id="rId8"/>
          </p:cNvPr>
          <p:cNvPicPr preferRelativeResize="0"/>
          <p:nvPr/>
        </p:nvPicPr>
        <p:blipFill>
          <a:blip r:embed="rId9">
            <a:alphaModFix/>
          </a:blip>
          <a:stretch>
            <a:fillRect/>
          </a:stretch>
        </p:blipFill>
        <p:spPr>
          <a:xfrm>
            <a:off x="40143250" y="29863750"/>
            <a:ext cx="3054650" cy="30546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cxnSp>
        <p:nvCxnSpPr>
          <p:cNvPr id="159" name="Google Shape;159;g84283599f8_10_58"/>
          <p:cNvCxnSpPr/>
          <p:nvPr/>
        </p:nvCxnSpPr>
        <p:spPr>
          <a:xfrm>
            <a:off x="0" y="3017520"/>
            <a:ext cx="43891200" cy="1800"/>
          </a:xfrm>
          <a:prstGeom prst="straightConnector1">
            <a:avLst/>
          </a:prstGeom>
          <a:solidFill>
            <a:schemeClr val="accent1"/>
          </a:solidFill>
          <a:ln cap="flat" cmpd="sng" w="9525">
            <a:solidFill>
              <a:schemeClr val="dk1"/>
            </a:solidFill>
            <a:prstDash val="solid"/>
            <a:round/>
            <a:headEnd len="sm" w="sm" type="none"/>
            <a:tailEnd len="sm" w="sm" type="none"/>
          </a:ln>
        </p:spPr>
      </p:cxnSp>
      <p:cxnSp>
        <p:nvCxnSpPr>
          <p:cNvPr id="160" name="Google Shape;160;g84283599f8_10_58"/>
          <p:cNvCxnSpPr/>
          <p:nvPr/>
        </p:nvCxnSpPr>
        <p:spPr>
          <a:xfrm>
            <a:off x="-77350" y="7990615"/>
            <a:ext cx="43891200" cy="1800"/>
          </a:xfrm>
          <a:prstGeom prst="straightConnector1">
            <a:avLst/>
          </a:prstGeom>
          <a:solidFill>
            <a:schemeClr val="accent1"/>
          </a:solidFill>
          <a:ln cap="flat" cmpd="sng" w="9525">
            <a:solidFill>
              <a:schemeClr val="dk1"/>
            </a:solidFill>
            <a:prstDash val="solid"/>
            <a:round/>
            <a:headEnd len="sm" w="sm" type="none"/>
            <a:tailEnd len="sm" w="sm" type="none"/>
          </a:ln>
        </p:spPr>
      </p:cxnSp>
      <p:sp>
        <p:nvSpPr>
          <p:cNvPr id="161" name="Google Shape;161;g84283599f8_10_58"/>
          <p:cNvSpPr/>
          <p:nvPr/>
        </p:nvSpPr>
        <p:spPr>
          <a:xfrm>
            <a:off x="2935267" y="959"/>
            <a:ext cx="38007000" cy="3321600"/>
          </a:xfrm>
          <a:prstGeom prst="rect">
            <a:avLst/>
          </a:prstGeom>
          <a:solidFill>
            <a:srgbClr val="274E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62" name="Google Shape;162;g84283599f8_10_58"/>
          <p:cNvCxnSpPr/>
          <p:nvPr/>
        </p:nvCxnSpPr>
        <p:spPr>
          <a:xfrm>
            <a:off x="2296" y="3320688"/>
            <a:ext cx="43872900" cy="1800"/>
          </a:xfrm>
          <a:prstGeom prst="straightConnector1">
            <a:avLst/>
          </a:prstGeom>
          <a:solidFill>
            <a:srgbClr val="BBE0E3"/>
          </a:solidFill>
          <a:ln cap="flat" cmpd="sng" w="9525">
            <a:solidFill>
              <a:srgbClr val="000000"/>
            </a:solidFill>
            <a:prstDash val="solid"/>
            <a:round/>
            <a:headEnd len="sm" w="sm" type="none"/>
            <a:tailEnd len="sm" w="sm" type="none"/>
          </a:ln>
        </p:spPr>
      </p:cxnSp>
      <p:sp>
        <p:nvSpPr>
          <p:cNvPr id="163" name="Google Shape;163;g84283599f8_10_58"/>
          <p:cNvSpPr txBox="1"/>
          <p:nvPr/>
        </p:nvSpPr>
        <p:spPr>
          <a:xfrm>
            <a:off x="8810600" y="-97025"/>
            <a:ext cx="26115300" cy="3419700"/>
          </a:xfrm>
          <a:prstGeom prst="rect">
            <a:avLst/>
          </a:prstGeom>
          <a:solidFill>
            <a:srgbClr val="00703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7600"/>
              <a:buFont typeface="Arial"/>
              <a:buNone/>
            </a:pPr>
            <a:r>
              <a:rPr b="1" lang="en-US" sz="10000">
                <a:solidFill>
                  <a:srgbClr val="FFFFFF"/>
                </a:solidFill>
                <a:latin typeface="Verdana"/>
                <a:ea typeface="Verdana"/>
                <a:cs typeface="Verdana"/>
                <a:sym typeface="Verdana"/>
              </a:rPr>
              <a:t>Discovery Place </a:t>
            </a:r>
            <a:r>
              <a:rPr b="1" i="0" lang="en-US" sz="10000" u="none" cap="none" strike="noStrike">
                <a:solidFill>
                  <a:srgbClr val="FFFFFF"/>
                </a:solidFill>
                <a:latin typeface="Verdana"/>
                <a:ea typeface="Verdana"/>
                <a:cs typeface="Verdana"/>
                <a:sym typeface="Verdana"/>
              </a:rPr>
              <a:t>Knowledge Center</a:t>
            </a:r>
            <a:endParaRPr b="1" i="0" sz="10000" u="none" cap="none" strike="noStrike">
              <a:solidFill>
                <a:srgbClr val="FFFFFF"/>
              </a:solidFill>
              <a:latin typeface="Verdana"/>
              <a:ea typeface="Verdana"/>
              <a:cs typeface="Verdana"/>
              <a:sym typeface="Verdana"/>
            </a:endParaRPr>
          </a:p>
        </p:txBody>
      </p:sp>
      <p:sp>
        <p:nvSpPr>
          <p:cNvPr id="164" name="Google Shape;164;g84283599f8_10_58"/>
          <p:cNvSpPr/>
          <p:nvPr/>
        </p:nvSpPr>
        <p:spPr>
          <a:xfrm>
            <a:off x="2300" y="3520900"/>
            <a:ext cx="43891200" cy="3321600"/>
          </a:xfrm>
          <a:prstGeom prst="rect">
            <a:avLst/>
          </a:prstGeom>
          <a:solidFill>
            <a:srgbClr val="00703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g84283599f8_10_58"/>
          <p:cNvSpPr/>
          <p:nvPr/>
        </p:nvSpPr>
        <p:spPr>
          <a:xfrm>
            <a:off x="2300" y="950"/>
            <a:ext cx="8808300" cy="3321600"/>
          </a:xfrm>
          <a:prstGeom prst="rect">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g84283599f8_10_58"/>
          <p:cNvSpPr/>
          <p:nvPr/>
        </p:nvSpPr>
        <p:spPr>
          <a:xfrm>
            <a:off x="35069476" y="950"/>
            <a:ext cx="8808300" cy="3321600"/>
          </a:xfrm>
          <a:prstGeom prst="rect">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67" name="Google Shape;167;g84283599f8_10_58"/>
          <p:cNvCxnSpPr/>
          <p:nvPr/>
        </p:nvCxnSpPr>
        <p:spPr>
          <a:xfrm>
            <a:off x="-6900" y="3421751"/>
            <a:ext cx="43891200" cy="0"/>
          </a:xfrm>
          <a:prstGeom prst="straightConnector1">
            <a:avLst/>
          </a:prstGeom>
          <a:noFill/>
          <a:ln cap="flat" cmpd="sng" w="228600">
            <a:solidFill>
              <a:srgbClr val="000000"/>
            </a:solidFill>
            <a:prstDash val="solid"/>
            <a:round/>
            <a:headEnd len="med" w="med" type="none"/>
            <a:tailEnd len="med" w="med" type="none"/>
          </a:ln>
        </p:spPr>
      </p:cxnSp>
      <p:cxnSp>
        <p:nvCxnSpPr>
          <p:cNvPr id="168" name="Google Shape;168;g84283599f8_10_58"/>
          <p:cNvCxnSpPr/>
          <p:nvPr/>
        </p:nvCxnSpPr>
        <p:spPr>
          <a:xfrm rot="10800000">
            <a:off x="8920219" y="-125949"/>
            <a:ext cx="0" cy="3419700"/>
          </a:xfrm>
          <a:prstGeom prst="straightConnector1">
            <a:avLst/>
          </a:prstGeom>
          <a:noFill/>
          <a:ln cap="flat" cmpd="sng" w="228600">
            <a:solidFill>
              <a:srgbClr val="000000"/>
            </a:solidFill>
            <a:prstDash val="solid"/>
            <a:round/>
            <a:headEnd len="med" w="med" type="none"/>
            <a:tailEnd len="med" w="med" type="none"/>
          </a:ln>
        </p:spPr>
      </p:cxnSp>
      <p:cxnSp>
        <p:nvCxnSpPr>
          <p:cNvPr id="169" name="Google Shape;169;g84283599f8_10_58"/>
          <p:cNvCxnSpPr/>
          <p:nvPr/>
        </p:nvCxnSpPr>
        <p:spPr>
          <a:xfrm rot="10800000">
            <a:off x="35002239" y="-122049"/>
            <a:ext cx="0" cy="3419700"/>
          </a:xfrm>
          <a:prstGeom prst="straightConnector1">
            <a:avLst/>
          </a:prstGeom>
          <a:noFill/>
          <a:ln cap="flat" cmpd="sng" w="228600">
            <a:solidFill>
              <a:srgbClr val="000000"/>
            </a:solidFill>
            <a:prstDash val="solid"/>
            <a:round/>
            <a:headEnd len="med" w="med" type="none"/>
            <a:tailEnd len="med" w="med" type="none"/>
          </a:ln>
        </p:spPr>
      </p:cxnSp>
      <p:sp>
        <p:nvSpPr>
          <p:cNvPr id="170" name="Google Shape;170;g84283599f8_10_58"/>
          <p:cNvSpPr txBox="1"/>
          <p:nvPr/>
        </p:nvSpPr>
        <p:spPr>
          <a:xfrm>
            <a:off x="444500" y="4098725"/>
            <a:ext cx="42988500" cy="26529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lang="en-US" sz="5400">
                <a:solidFill>
                  <a:srgbClr val="FFFFFF"/>
                </a:solidFill>
                <a:latin typeface="Calibri"/>
                <a:ea typeface="Calibri"/>
                <a:cs typeface="Calibri"/>
                <a:sym typeface="Calibri"/>
              </a:rPr>
              <a:t>Team Members: Austin Adkins | Kyle Marks | Dillon Roey | Jack Spencer | Lindsey Ward         </a:t>
            </a:r>
            <a:endParaRPr sz="5400">
              <a:solidFill>
                <a:srgbClr val="FFFFFF"/>
              </a:solidFill>
              <a:latin typeface="Calibri"/>
              <a:ea typeface="Calibri"/>
              <a:cs typeface="Calibri"/>
              <a:sym typeface="Calibri"/>
            </a:endParaRPr>
          </a:p>
          <a:p>
            <a:pPr indent="0" lvl="0" marL="0" rtl="0" algn="ctr">
              <a:lnSpc>
                <a:spcPct val="115000"/>
              </a:lnSpc>
              <a:spcBef>
                <a:spcPts val="0"/>
              </a:spcBef>
              <a:spcAft>
                <a:spcPts val="0"/>
              </a:spcAft>
              <a:buNone/>
            </a:pPr>
            <a:r>
              <a:rPr lang="en-US" sz="5400">
                <a:solidFill>
                  <a:schemeClr val="lt1"/>
                </a:solidFill>
                <a:latin typeface="Calibri"/>
                <a:ea typeface="Calibri"/>
                <a:cs typeface="Calibri"/>
                <a:sym typeface="Calibri"/>
              </a:rPr>
              <a:t>Project Mentor: 	Mohamad-Ali Hasan  |  Project Supporter: Discovery Place Science Center</a:t>
            </a:r>
            <a:endParaRPr sz="5400">
              <a:solidFill>
                <a:schemeClr val="lt1"/>
              </a:solidFill>
              <a:latin typeface="Calibri"/>
              <a:ea typeface="Calibri"/>
              <a:cs typeface="Calibri"/>
              <a:sym typeface="Calibri"/>
            </a:endParaRPr>
          </a:p>
          <a:p>
            <a:pPr indent="0" lvl="0" marL="0" rtl="0" algn="ctr">
              <a:lnSpc>
                <a:spcPct val="115000"/>
              </a:lnSpc>
              <a:spcBef>
                <a:spcPts val="0"/>
              </a:spcBef>
              <a:spcAft>
                <a:spcPts val="0"/>
              </a:spcAft>
              <a:buNone/>
            </a:pPr>
            <a:r>
              <a:rPr lang="en-US" sz="5400">
                <a:solidFill>
                  <a:schemeClr val="lt1"/>
                </a:solidFill>
                <a:latin typeface="Calibri"/>
                <a:ea typeface="Calibri"/>
                <a:cs typeface="Calibri"/>
                <a:sym typeface="Calibri"/>
              </a:rPr>
              <a:t>Senior Design I - Spring 2020</a:t>
            </a:r>
            <a:endParaRPr sz="5400">
              <a:solidFill>
                <a:schemeClr val="lt1"/>
              </a:solidFill>
              <a:latin typeface="Calibri"/>
              <a:ea typeface="Calibri"/>
              <a:cs typeface="Calibri"/>
              <a:sym typeface="Calibri"/>
            </a:endParaRPr>
          </a:p>
          <a:p>
            <a:pPr indent="0" lvl="0" marL="0" rtl="0" algn="l">
              <a:lnSpc>
                <a:spcPct val="115000"/>
              </a:lnSpc>
              <a:spcBef>
                <a:spcPts val="0"/>
              </a:spcBef>
              <a:spcAft>
                <a:spcPts val="0"/>
              </a:spcAft>
              <a:buNone/>
            </a:pPr>
            <a:r>
              <a:t/>
            </a:r>
            <a:endParaRPr sz="4800">
              <a:solidFill>
                <a:srgbClr val="FFFFFF"/>
              </a:solidFill>
              <a:latin typeface="Calibri"/>
              <a:ea typeface="Calibri"/>
              <a:cs typeface="Calibri"/>
              <a:sym typeface="Calibri"/>
            </a:endParaRPr>
          </a:p>
        </p:txBody>
      </p:sp>
      <p:cxnSp>
        <p:nvCxnSpPr>
          <p:cNvPr id="171" name="Google Shape;171;g84283599f8_10_58"/>
          <p:cNvCxnSpPr/>
          <p:nvPr/>
        </p:nvCxnSpPr>
        <p:spPr>
          <a:xfrm>
            <a:off x="963" y="6763676"/>
            <a:ext cx="43891200" cy="0"/>
          </a:xfrm>
          <a:prstGeom prst="straightConnector1">
            <a:avLst/>
          </a:prstGeom>
          <a:noFill/>
          <a:ln cap="flat" cmpd="sng" w="228600">
            <a:solidFill>
              <a:srgbClr val="000000"/>
            </a:solidFill>
            <a:prstDash val="solid"/>
            <a:round/>
            <a:headEnd len="med" w="med" type="none"/>
            <a:tailEnd len="med" w="med" type="none"/>
          </a:ln>
        </p:spPr>
      </p:cxnSp>
      <p:sp>
        <p:nvSpPr>
          <p:cNvPr id="172" name="Google Shape;172;g84283599f8_10_58"/>
          <p:cNvSpPr txBox="1"/>
          <p:nvPr/>
        </p:nvSpPr>
        <p:spPr>
          <a:xfrm>
            <a:off x="2039800" y="6611275"/>
            <a:ext cx="8778300" cy="1498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Summary</a:t>
            </a:r>
            <a:endParaRPr b="1" sz="6400">
              <a:solidFill>
                <a:srgbClr val="00703C"/>
              </a:solidFill>
            </a:endParaRPr>
          </a:p>
        </p:txBody>
      </p:sp>
      <p:sp>
        <p:nvSpPr>
          <p:cNvPr id="173" name="Google Shape;173;g84283599f8_10_58"/>
          <p:cNvSpPr txBox="1"/>
          <p:nvPr/>
        </p:nvSpPr>
        <p:spPr>
          <a:xfrm>
            <a:off x="2819525" y="18555798"/>
            <a:ext cx="8778300" cy="1217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Project Requirements</a:t>
            </a:r>
            <a:endParaRPr b="1" sz="6400">
              <a:solidFill>
                <a:srgbClr val="00703C"/>
              </a:solidFill>
            </a:endParaRPr>
          </a:p>
        </p:txBody>
      </p:sp>
      <p:sp>
        <p:nvSpPr>
          <p:cNvPr id="174" name="Google Shape;174;g84283599f8_10_58"/>
          <p:cNvSpPr txBox="1"/>
          <p:nvPr/>
        </p:nvSpPr>
        <p:spPr>
          <a:xfrm>
            <a:off x="1612325" y="19810425"/>
            <a:ext cx="9362400" cy="11895600"/>
          </a:xfrm>
          <a:prstGeom prst="rect">
            <a:avLst/>
          </a:prstGeom>
          <a:noFill/>
          <a:ln>
            <a:noFill/>
          </a:ln>
        </p:spPr>
        <p:txBody>
          <a:bodyPr anchorCtr="0" anchor="t" bIns="45700" lIns="91425" spcFirstLastPara="1" rIns="91425" wrap="square" tIns="45700">
            <a:noAutofit/>
          </a:bodyPr>
          <a:lstStyle/>
          <a:p>
            <a:pPr indent="-609600" lvl="0" marL="457200" marR="0" rtl="0" algn="l">
              <a:lnSpc>
                <a:spcPct val="120000"/>
              </a:lnSpc>
              <a:spcBef>
                <a:spcPts val="0"/>
              </a:spcBef>
              <a:spcAft>
                <a:spcPts val="0"/>
              </a:spcAft>
              <a:buClr>
                <a:srgbClr val="000000"/>
              </a:buClr>
              <a:buSzPts val="6000"/>
              <a:buChar char="●"/>
            </a:pPr>
            <a:r>
              <a:rPr lang="en-US" sz="6000"/>
              <a:t>The exhibit must fit into its assigned location approximately 50” wide by 25” deep</a:t>
            </a:r>
            <a:endParaRPr sz="6000"/>
          </a:p>
          <a:p>
            <a:pPr indent="-609600" lvl="0" marL="457200" marR="0" rtl="0" algn="l">
              <a:lnSpc>
                <a:spcPct val="120000"/>
              </a:lnSpc>
              <a:spcBef>
                <a:spcPts val="0"/>
              </a:spcBef>
              <a:spcAft>
                <a:spcPts val="0"/>
              </a:spcAft>
              <a:buSzPts val="6000"/>
              <a:buChar char="●"/>
            </a:pPr>
            <a:r>
              <a:rPr lang="en-US" sz="6000"/>
              <a:t>Must have the ability to easily program new items into its database</a:t>
            </a:r>
            <a:endParaRPr sz="6000"/>
          </a:p>
          <a:p>
            <a:pPr indent="-609600" lvl="0" marL="457200" marR="0" rtl="0" algn="l">
              <a:lnSpc>
                <a:spcPct val="120000"/>
              </a:lnSpc>
              <a:spcBef>
                <a:spcPts val="0"/>
              </a:spcBef>
              <a:spcAft>
                <a:spcPts val="0"/>
              </a:spcAft>
              <a:buSzPts val="6000"/>
              <a:buChar char="●"/>
            </a:pPr>
            <a:r>
              <a:rPr lang="en-US" sz="6000"/>
              <a:t>Must be portable for special events</a:t>
            </a:r>
            <a:endParaRPr sz="6000"/>
          </a:p>
          <a:p>
            <a:pPr indent="-609600" lvl="0" marL="457200" marR="0" rtl="0" algn="l">
              <a:lnSpc>
                <a:spcPct val="120000"/>
              </a:lnSpc>
              <a:spcBef>
                <a:spcPts val="0"/>
              </a:spcBef>
              <a:spcAft>
                <a:spcPts val="0"/>
              </a:spcAft>
              <a:buSzPts val="6000"/>
              <a:buChar char="●"/>
            </a:pPr>
            <a:r>
              <a:rPr lang="en-US" sz="6000"/>
              <a:t>Must be child-safe</a:t>
            </a:r>
            <a:endParaRPr sz="6000"/>
          </a:p>
          <a:p>
            <a:pPr indent="0" lvl="0" marL="0" marR="0" rtl="0" algn="l">
              <a:lnSpc>
                <a:spcPct val="120000"/>
              </a:lnSpc>
              <a:spcBef>
                <a:spcPts val="0"/>
              </a:spcBef>
              <a:spcAft>
                <a:spcPts val="0"/>
              </a:spcAft>
              <a:buClr>
                <a:srgbClr val="000000"/>
              </a:buClr>
              <a:buSzPts val="6000"/>
              <a:buFont typeface="Arial"/>
              <a:buNone/>
            </a:pPr>
            <a:r>
              <a:t/>
            </a:r>
            <a:endParaRPr sz="6000">
              <a:solidFill>
                <a:srgbClr val="000000"/>
              </a:solidFill>
            </a:endParaRPr>
          </a:p>
        </p:txBody>
      </p:sp>
      <p:sp>
        <p:nvSpPr>
          <p:cNvPr id="175" name="Google Shape;175;g84283599f8_10_58"/>
          <p:cNvSpPr txBox="1"/>
          <p:nvPr/>
        </p:nvSpPr>
        <p:spPr>
          <a:xfrm>
            <a:off x="17479100" y="6751677"/>
            <a:ext cx="8778300" cy="1217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Design</a:t>
            </a:r>
            <a:endParaRPr b="1" sz="6400">
              <a:solidFill>
                <a:srgbClr val="00703C"/>
              </a:solidFill>
            </a:endParaRPr>
          </a:p>
        </p:txBody>
      </p:sp>
      <p:sp>
        <p:nvSpPr>
          <p:cNvPr id="176" name="Google Shape;176;g84283599f8_10_58"/>
          <p:cNvSpPr txBox="1"/>
          <p:nvPr/>
        </p:nvSpPr>
        <p:spPr>
          <a:xfrm>
            <a:off x="21066850" y="25236450"/>
            <a:ext cx="8778300" cy="1097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Object Recognition</a:t>
            </a:r>
            <a:endParaRPr b="1" sz="6400">
              <a:solidFill>
                <a:srgbClr val="00703C"/>
              </a:solidFill>
            </a:endParaRPr>
          </a:p>
        </p:txBody>
      </p:sp>
      <p:sp>
        <p:nvSpPr>
          <p:cNvPr id="177" name="Google Shape;177;g84283599f8_10_58"/>
          <p:cNvSpPr txBox="1"/>
          <p:nvPr/>
        </p:nvSpPr>
        <p:spPr>
          <a:xfrm>
            <a:off x="32918400" y="25209525"/>
            <a:ext cx="8778300" cy="1097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Next Steps</a:t>
            </a:r>
            <a:endParaRPr b="1" sz="6400">
              <a:solidFill>
                <a:srgbClr val="00703C"/>
              </a:solidFill>
            </a:endParaRPr>
          </a:p>
        </p:txBody>
      </p:sp>
      <p:sp>
        <p:nvSpPr>
          <p:cNvPr id="178" name="Google Shape;178;g84283599f8_10_58"/>
          <p:cNvSpPr txBox="1"/>
          <p:nvPr/>
        </p:nvSpPr>
        <p:spPr>
          <a:xfrm>
            <a:off x="32918400" y="6611263"/>
            <a:ext cx="8778300" cy="1498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 Features</a:t>
            </a:r>
            <a:endParaRPr b="1" sz="6400">
              <a:solidFill>
                <a:srgbClr val="00703C"/>
              </a:solidFill>
            </a:endParaRPr>
          </a:p>
        </p:txBody>
      </p:sp>
      <p:pic>
        <p:nvPicPr>
          <p:cNvPr id="179" name="Google Shape;179;g84283599f8_10_58"/>
          <p:cNvPicPr preferRelativeResize="0"/>
          <p:nvPr/>
        </p:nvPicPr>
        <p:blipFill>
          <a:blip r:embed="rId3">
            <a:alphaModFix/>
          </a:blip>
          <a:stretch>
            <a:fillRect/>
          </a:stretch>
        </p:blipFill>
        <p:spPr>
          <a:xfrm>
            <a:off x="32918400" y="15511525"/>
            <a:ext cx="10279400" cy="9607886"/>
          </a:xfrm>
          <a:prstGeom prst="rect">
            <a:avLst/>
          </a:prstGeom>
          <a:noFill/>
          <a:ln cap="flat" cmpd="sng" w="19050">
            <a:solidFill>
              <a:srgbClr val="000000"/>
            </a:solidFill>
            <a:prstDash val="solid"/>
            <a:round/>
            <a:headEnd len="sm" w="sm" type="none"/>
            <a:tailEnd len="sm" w="sm" type="none"/>
          </a:ln>
        </p:spPr>
      </p:pic>
      <p:pic>
        <p:nvPicPr>
          <p:cNvPr id="180" name="Google Shape;180;g84283599f8_10_58"/>
          <p:cNvPicPr preferRelativeResize="0"/>
          <p:nvPr/>
        </p:nvPicPr>
        <p:blipFill>
          <a:blip r:embed="rId4">
            <a:alphaModFix/>
          </a:blip>
          <a:stretch>
            <a:fillRect/>
          </a:stretch>
        </p:blipFill>
        <p:spPr>
          <a:xfrm>
            <a:off x="11658625" y="26117775"/>
            <a:ext cx="5588250" cy="5588250"/>
          </a:xfrm>
          <a:prstGeom prst="rect">
            <a:avLst/>
          </a:prstGeom>
          <a:noFill/>
          <a:ln cap="flat" cmpd="sng" w="19050">
            <a:solidFill>
              <a:srgbClr val="000000"/>
            </a:solidFill>
            <a:prstDash val="solid"/>
            <a:round/>
            <a:headEnd len="sm" w="sm" type="none"/>
            <a:tailEnd len="sm" w="sm" type="none"/>
          </a:ln>
        </p:spPr>
      </p:pic>
      <p:pic>
        <p:nvPicPr>
          <p:cNvPr id="181" name="Google Shape;181;g84283599f8_10_58"/>
          <p:cNvPicPr preferRelativeResize="0"/>
          <p:nvPr/>
        </p:nvPicPr>
        <p:blipFill>
          <a:blip r:embed="rId5">
            <a:alphaModFix/>
          </a:blip>
          <a:stretch>
            <a:fillRect/>
          </a:stretch>
        </p:blipFill>
        <p:spPr>
          <a:xfrm>
            <a:off x="1612325" y="313200"/>
            <a:ext cx="5588250" cy="2402950"/>
          </a:xfrm>
          <a:prstGeom prst="rect">
            <a:avLst/>
          </a:prstGeom>
          <a:noFill/>
          <a:ln>
            <a:noFill/>
          </a:ln>
        </p:spPr>
      </p:pic>
      <p:pic>
        <p:nvPicPr>
          <p:cNvPr id="182" name="Google Shape;182;g84283599f8_10_58"/>
          <p:cNvPicPr preferRelativeResize="0"/>
          <p:nvPr/>
        </p:nvPicPr>
        <p:blipFill rotWithShape="1">
          <a:blip r:embed="rId6">
            <a:alphaModFix/>
          </a:blip>
          <a:srcRect b="53780" l="0" r="0" t="0"/>
          <a:stretch/>
        </p:blipFill>
        <p:spPr>
          <a:xfrm>
            <a:off x="36169125" y="67650"/>
            <a:ext cx="6608976" cy="3054651"/>
          </a:xfrm>
          <a:prstGeom prst="rect">
            <a:avLst/>
          </a:prstGeom>
          <a:noFill/>
          <a:ln>
            <a:noFill/>
          </a:ln>
        </p:spPr>
      </p:pic>
      <p:pic>
        <p:nvPicPr>
          <p:cNvPr id="183" name="Google Shape;183;g84283599f8_10_58"/>
          <p:cNvPicPr preferRelativeResize="0"/>
          <p:nvPr/>
        </p:nvPicPr>
        <p:blipFill rotWithShape="1">
          <a:blip r:embed="rId7">
            <a:alphaModFix/>
          </a:blip>
          <a:srcRect b="1733" l="21578" r="18046" t="3524"/>
          <a:stretch/>
        </p:blipFill>
        <p:spPr>
          <a:xfrm>
            <a:off x="13338938" y="8097800"/>
            <a:ext cx="16314337" cy="17009915"/>
          </a:xfrm>
          <a:prstGeom prst="rect">
            <a:avLst/>
          </a:prstGeom>
          <a:noFill/>
          <a:ln cap="flat" cmpd="sng" w="19050">
            <a:solidFill>
              <a:schemeClr val="dk2"/>
            </a:solidFill>
            <a:prstDash val="solid"/>
            <a:round/>
            <a:headEnd len="sm" w="sm" type="none"/>
            <a:tailEnd len="sm" w="sm" type="none"/>
          </a:ln>
        </p:spPr>
      </p:pic>
      <p:sp>
        <p:nvSpPr>
          <p:cNvPr id="184" name="Google Shape;184;g84283599f8_10_58"/>
          <p:cNvSpPr txBox="1"/>
          <p:nvPr/>
        </p:nvSpPr>
        <p:spPr>
          <a:xfrm>
            <a:off x="1612325" y="8280900"/>
            <a:ext cx="11192700" cy="8836500"/>
          </a:xfrm>
          <a:prstGeom prst="rect">
            <a:avLst/>
          </a:prstGeom>
          <a:noFill/>
          <a:ln>
            <a:noFill/>
          </a:ln>
        </p:spPr>
        <p:txBody>
          <a:bodyPr anchorCtr="0" anchor="t" bIns="91425" lIns="91425" spcFirstLastPara="1" rIns="91425" wrap="square" tIns="91425">
            <a:noAutofit/>
          </a:bodyPr>
          <a:lstStyle/>
          <a:p>
            <a:pPr indent="0" lvl="0" marL="457200" rtl="0" algn="l">
              <a:spcBef>
                <a:spcPts val="0"/>
              </a:spcBef>
              <a:spcAft>
                <a:spcPts val="0"/>
              </a:spcAft>
              <a:buNone/>
            </a:pPr>
            <a:r>
              <a:rPr lang="en-US" sz="6000"/>
              <a:t>This stand-alone exhibit for the Discovery Place will be a resource that museum goers can utilize to learn more about the artifacts in an interactive way. Artifacts will have RFID tags attached, that will be scanned by the exhibit and facts about that object will be displayed on the touchscreen.</a:t>
            </a:r>
            <a:endParaRPr sz="6000"/>
          </a:p>
        </p:txBody>
      </p:sp>
      <p:sp>
        <p:nvSpPr>
          <p:cNvPr id="185" name="Google Shape;185;g84283599f8_10_58"/>
          <p:cNvSpPr txBox="1"/>
          <p:nvPr/>
        </p:nvSpPr>
        <p:spPr>
          <a:xfrm>
            <a:off x="17930775" y="26517600"/>
            <a:ext cx="14301900" cy="5588100"/>
          </a:xfrm>
          <a:prstGeom prst="rect">
            <a:avLst/>
          </a:prstGeom>
          <a:noFill/>
          <a:ln>
            <a:noFill/>
          </a:ln>
        </p:spPr>
        <p:txBody>
          <a:bodyPr anchorCtr="0" anchor="t" bIns="91425" lIns="91425" spcFirstLastPara="1" rIns="91425" wrap="square" tIns="91425">
            <a:noAutofit/>
          </a:bodyPr>
          <a:lstStyle/>
          <a:p>
            <a:pPr indent="-609600" lvl="0" marL="457200" rtl="0" algn="l">
              <a:spcBef>
                <a:spcPts val="0"/>
              </a:spcBef>
              <a:spcAft>
                <a:spcPts val="0"/>
              </a:spcAft>
              <a:buSzPts val="6000"/>
              <a:buChar char="●"/>
            </a:pPr>
            <a:r>
              <a:rPr lang="en-US" sz="6000"/>
              <a:t>RFID tags will be placed on the artifacts</a:t>
            </a:r>
            <a:endParaRPr sz="6000"/>
          </a:p>
          <a:p>
            <a:pPr indent="-609600" lvl="0" marL="457200" rtl="0" algn="l">
              <a:spcBef>
                <a:spcPts val="0"/>
              </a:spcBef>
              <a:spcAft>
                <a:spcPts val="0"/>
              </a:spcAft>
              <a:buSzPts val="6000"/>
              <a:buChar char="●"/>
            </a:pPr>
            <a:r>
              <a:rPr lang="en-US" sz="6000"/>
              <a:t>Objects will be placed on the RFID scanner on the left side of screen</a:t>
            </a:r>
            <a:endParaRPr sz="6000"/>
          </a:p>
          <a:p>
            <a:pPr indent="-609600" lvl="0" marL="457200" rtl="0" algn="l">
              <a:spcBef>
                <a:spcPts val="0"/>
              </a:spcBef>
              <a:spcAft>
                <a:spcPts val="0"/>
              </a:spcAft>
              <a:buSzPts val="6000"/>
              <a:buChar char="●"/>
            </a:pPr>
            <a:r>
              <a:rPr lang="en-US" sz="6000"/>
              <a:t>Facts about the artifact will be presented on the screen</a:t>
            </a:r>
            <a:endParaRPr sz="6000"/>
          </a:p>
        </p:txBody>
      </p:sp>
      <p:sp>
        <p:nvSpPr>
          <p:cNvPr id="186" name="Google Shape;186;g84283599f8_10_58"/>
          <p:cNvSpPr txBox="1"/>
          <p:nvPr/>
        </p:nvSpPr>
        <p:spPr>
          <a:xfrm>
            <a:off x="31394400" y="8534400"/>
            <a:ext cx="11803500" cy="6417900"/>
          </a:xfrm>
          <a:prstGeom prst="rect">
            <a:avLst/>
          </a:prstGeom>
          <a:noFill/>
          <a:ln>
            <a:noFill/>
          </a:ln>
        </p:spPr>
        <p:txBody>
          <a:bodyPr anchorCtr="0" anchor="t" bIns="91425" lIns="91425" spcFirstLastPara="1" rIns="91425" wrap="square" tIns="91425">
            <a:noAutofit/>
          </a:bodyPr>
          <a:lstStyle/>
          <a:p>
            <a:pPr indent="-609600" lvl="0" marL="457200" rtl="0" algn="l">
              <a:spcBef>
                <a:spcPts val="0"/>
              </a:spcBef>
              <a:spcAft>
                <a:spcPts val="0"/>
              </a:spcAft>
              <a:buSzPts val="6000"/>
              <a:buChar char="●"/>
            </a:pPr>
            <a:r>
              <a:rPr lang="en-US" sz="6000"/>
              <a:t>PIR sensor to “wake-up” screen when someone gets close</a:t>
            </a:r>
            <a:endParaRPr sz="6000"/>
          </a:p>
          <a:p>
            <a:pPr indent="-609600" lvl="0" marL="457200" rtl="0" algn="l">
              <a:spcBef>
                <a:spcPts val="0"/>
              </a:spcBef>
              <a:spcAft>
                <a:spcPts val="0"/>
              </a:spcAft>
              <a:buSzPts val="6000"/>
              <a:buChar char="●"/>
            </a:pPr>
            <a:r>
              <a:rPr lang="en-US" sz="6000"/>
              <a:t>Drawers for extra storage</a:t>
            </a:r>
            <a:endParaRPr sz="6000"/>
          </a:p>
          <a:p>
            <a:pPr indent="-609600" lvl="0" marL="457200" rtl="0" algn="l">
              <a:spcBef>
                <a:spcPts val="0"/>
              </a:spcBef>
              <a:spcAft>
                <a:spcPts val="0"/>
              </a:spcAft>
              <a:buSzPts val="6000"/>
              <a:buChar char="●"/>
            </a:pPr>
            <a:r>
              <a:rPr lang="en-US" sz="6000"/>
              <a:t>Casters for mobility</a:t>
            </a:r>
            <a:endParaRPr sz="6000"/>
          </a:p>
          <a:p>
            <a:pPr indent="-609600" lvl="0" marL="457200" rtl="0" algn="l">
              <a:spcBef>
                <a:spcPts val="0"/>
              </a:spcBef>
              <a:spcAft>
                <a:spcPts val="0"/>
              </a:spcAft>
              <a:buSzPts val="6000"/>
              <a:buChar char="●"/>
            </a:pPr>
            <a:r>
              <a:rPr lang="en-US" sz="6000"/>
              <a:t>Touch screen overlay over a 42-inch TV</a:t>
            </a:r>
            <a:endParaRPr sz="6000"/>
          </a:p>
          <a:p>
            <a:pPr indent="-609600" lvl="0" marL="457200" rtl="0" algn="l">
              <a:spcBef>
                <a:spcPts val="0"/>
              </a:spcBef>
              <a:spcAft>
                <a:spcPts val="0"/>
              </a:spcAft>
              <a:buSzPts val="6000"/>
              <a:buChar char="●"/>
            </a:pPr>
            <a:r>
              <a:rPr lang="en-US" sz="6000"/>
              <a:t>Raspberry Pi microprocessor</a:t>
            </a:r>
            <a:endParaRPr sz="6000"/>
          </a:p>
        </p:txBody>
      </p:sp>
      <p:sp>
        <p:nvSpPr>
          <p:cNvPr id="187" name="Google Shape;187;g84283599f8_10_58"/>
          <p:cNvSpPr txBox="1"/>
          <p:nvPr/>
        </p:nvSpPr>
        <p:spPr>
          <a:xfrm>
            <a:off x="33604200" y="26627150"/>
            <a:ext cx="9828900" cy="5079000"/>
          </a:xfrm>
          <a:prstGeom prst="rect">
            <a:avLst/>
          </a:prstGeom>
          <a:noFill/>
          <a:ln>
            <a:noFill/>
          </a:ln>
        </p:spPr>
        <p:txBody>
          <a:bodyPr anchorCtr="0" anchor="t" bIns="91425" lIns="91425" spcFirstLastPara="1" rIns="91425" wrap="square" tIns="91425">
            <a:noAutofit/>
          </a:bodyPr>
          <a:lstStyle/>
          <a:p>
            <a:pPr indent="-609600" lvl="0" marL="457200" rtl="0" algn="l">
              <a:spcBef>
                <a:spcPts val="0"/>
              </a:spcBef>
              <a:spcAft>
                <a:spcPts val="0"/>
              </a:spcAft>
              <a:buSzPts val="6000"/>
              <a:buChar char="●"/>
            </a:pPr>
            <a:r>
              <a:rPr lang="en-US" sz="6000"/>
              <a:t>Order remaining parts</a:t>
            </a:r>
            <a:endParaRPr sz="6000"/>
          </a:p>
          <a:p>
            <a:pPr indent="-609600" lvl="0" marL="457200" rtl="0" algn="l">
              <a:spcBef>
                <a:spcPts val="0"/>
              </a:spcBef>
              <a:spcAft>
                <a:spcPts val="0"/>
              </a:spcAft>
              <a:buSzPts val="6000"/>
              <a:buChar char="●"/>
            </a:pPr>
            <a:r>
              <a:rPr lang="en-US" sz="6000"/>
              <a:t>Begin building the exhibit</a:t>
            </a:r>
            <a:endParaRPr sz="6000"/>
          </a:p>
          <a:p>
            <a:pPr indent="-609600" lvl="0" marL="457200" rtl="0" algn="l">
              <a:spcBef>
                <a:spcPts val="0"/>
              </a:spcBef>
              <a:spcAft>
                <a:spcPts val="0"/>
              </a:spcAft>
              <a:buSzPts val="6000"/>
              <a:buChar char="●"/>
            </a:pPr>
            <a:r>
              <a:rPr lang="en-US" sz="6000"/>
              <a:t>Complete programming of object database</a:t>
            </a:r>
            <a:endParaRPr sz="6000"/>
          </a:p>
        </p:txBody>
      </p:sp>
      <p:sp>
        <p:nvSpPr>
          <p:cNvPr id="188" name="Google Shape;188;g84283599f8_10_58"/>
          <p:cNvSpPr/>
          <p:nvPr/>
        </p:nvSpPr>
        <p:spPr>
          <a:xfrm>
            <a:off x="13154163" y="6857100"/>
            <a:ext cx="16683900" cy="18195600"/>
          </a:xfrm>
          <a:prstGeom prst="rect">
            <a:avLst/>
          </a:prstGeom>
          <a:noFill/>
          <a:ln cap="flat" cmpd="sng" w="7620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89" name="Google Shape;189;g84283599f8_10_58" title="Lindsey.mp3">
            <a:hlinkClick r:id="rId8"/>
          </p:cNvPr>
          <p:cNvPicPr preferRelativeResize="0"/>
          <p:nvPr/>
        </p:nvPicPr>
        <p:blipFill>
          <a:blip r:embed="rId9">
            <a:alphaModFix/>
          </a:blip>
          <a:stretch>
            <a:fillRect/>
          </a:stretch>
        </p:blipFill>
        <p:spPr>
          <a:xfrm>
            <a:off x="26723775" y="22183425"/>
            <a:ext cx="2402950" cy="24029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cxnSp>
        <p:nvCxnSpPr>
          <p:cNvPr id="195" name="Google Shape;195;g84283599f8_10_91"/>
          <p:cNvCxnSpPr/>
          <p:nvPr/>
        </p:nvCxnSpPr>
        <p:spPr>
          <a:xfrm>
            <a:off x="0" y="3017520"/>
            <a:ext cx="43891200" cy="1800"/>
          </a:xfrm>
          <a:prstGeom prst="straightConnector1">
            <a:avLst/>
          </a:prstGeom>
          <a:solidFill>
            <a:schemeClr val="accent1"/>
          </a:solidFill>
          <a:ln cap="flat" cmpd="sng" w="9525">
            <a:solidFill>
              <a:schemeClr val="dk1"/>
            </a:solidFill>
            <a:prstDash val="solid"/>
            <a:round/>
            <a:headEnd len="sm" w="sm" type="none"/>
            <a:tailEnd len="sm" w="sm" type="none"/>
          </a:ln>
        </p:spPr>
      </p:cxnSp>
      <p:cxnSp>
        <p:nvCxnSpPr>
          <p:cNvPr id="196" name="Google Shape;196;g84283599f8_10_91"/>
          <p:cNvCxnSpPr/>
          <p:nvPr/>
        </p:nvCxnSpPr>
        <p:spPr>
          <a:xfrm>
            <a:off x="-77350" y="7990615"/>
            <a:ext cx="43891200" cy="1800"/>
          </a:xfrm>
          <a:prstGeom prst="straightConnector1">
            <a:avLst/>
          </a:prstGeom>
          <a:solidFill>
            <a:schemeClr val="accent1"/>
          </a:solidFill>
          <a:ln cap="flat" cmpd="sng" w="9525">
            <a:solidFill>
              <a:schemeClr val="dk1"/>
            </a:solidFill>
            <a:prstDash val="solid"/>
            <a:round/>
            <a:headEnd len="sm" w="sm" type="none"/>
            <a:tailEnd len="sm" w="sm" type="none"/>
          </a:ln>
        </p:spPr>
      </p:cxnSp>
      <p:sp>
        <p:nvSpPr>
          <p:cNvPr id="197" name="Google Shape;197;g84283599f8_10_91"/>
          <p:cNvSpPr/>
          <p:nvPr/>
        </p:nvSpPr>
        <p:spPr>
          <a:xfrm>
            <a:off x="2935267" y="959"/>
            <a:ext cx="38007000" cy="3321600"/>
          </a:xfrm>
          <a:prstGeom prst="rect">
            <a:avLst/>
          </a:prstGeom>
          <a:solidFill>
            <a:srgbClr val="274E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98" name="Google Shape;198;g84283599f8_10_91"/>
          <p:cNvCxnSpPr/>
          <p:nvPr/>
        </p:nvCxnSpPr>
        <p:spPr>
          <a:xfrm>
            <a:off x="2296" y="3320688"/>
            <a:ext cx="43872900" cy="1800"/>
          </a:xfrm>
          <a:prstGeom prst="straightConnector1">
            <a:avLst/>
          </a:prstGeom>
          <a:solidFill>
            <a:srgbClr val="BBE0E3"/>
          </a:solidFill>
          <a:ln cap="flat" cmpd="sng" w="9525">
            <a:solidFill>
              <a:srgbClr val="000000"/>
            </a:solidFill>
            <a:prstDash val="solid"/>
            <a:round/>
            <a:headEnd len="sm" w="sm" type="none"/>
            <a:tailEnd len="sm" w="sm" type="none"/>
          </a:ln>
        </p:spPr>
      </p:cxnSp>
      <p:sp>
        <p:nvSpPr>
          <p:cNvPr id="199" name="Google Shape;199;g84283599f8_10_91"/>
          <p:cNvSpPr txBox="1"/>
          <p:nvPr/>
        </p:nvSpPr>
        <p:spPr>
          <a:xfrm>
            <a:off x="8810600" y="-97025"/>
            <a:ext cx="26115300" cy="3419700"/>
          </a:xfrm>
          <a:prstGeom prst="rect">
            <a:avLst/>
          </a:prstGeom>
          <a:solidFill>
            <a:srgbClr val="00703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7600"/>
              <a:buFont typeface="Arial"/>
              <a:buNone/>
            </a:pPr>
            <a:r>
              <a:rPr b="1" lang="en-US" sz="10000">
                <a:solidFill>
                  <a:srgbClr val="FFFFFF"/>
                </a:solidFill>
                <a:latin typeface="Verdana"/>
                <a:ea typeface="Verdana"/>
                <a:cs typeface="Verdana"/>
                <a:sym typeface="Verdana"/>
              </a:rPr>
              <a:t>Discovery Place </a:t>
            </a:r>
            <a:r>
              <a:rPr b="1" i="0" lang="en-US" sz="10000" u="none" cap="none" strike="noStrike">
                <a:solidFill>
                  <a:srgbClr val="FFFFFF"/>
                </a:solidFill>
                <a:latin typeface="Verdana"/>
                <a:ea typeface="Verdana"/>
                <a:cs typeface="Verdana"/>
                <a:sym typeface="Verdana"/>
              </a:rPr>
              <a:t>Knowledge Center</a:t>
            </a:r>
            <a:endParaRPr b="1" i="0" sz="10000" u="none" cap="none" strike="noStrike">
              <a:solidFill>
                <a:srgbClr val="FFFFFF"/>
              </a:solidFill>
              <a:latin typeface="Verdana"/>
              <a:ea typeface="Verdana"/>
              <a:cs typeface="Verdana"/>
              <a:sym typeface="Verdana"/>
            </a:endParaRPr>
          </a:p>
        </p:txBody>
      </p:sp>
      <p:sp>
        <p:nvSpPr>
          <p:cNvPr id="200" name="Google Shape;200;g84283599f8_10_91"/>
          <p:cNvSpPr/>
          <p:nvPr/>
        </p:nvSpPr>
        <p:spPr>
          <a:xfrm>
            <a:off x="2300" y="3520900"/>
            <a:ext cx="43891200" cy="3321600"/>
          </a:xfrm>
          <a:prstGeom prst="rect">
            <a:avLst/>
          </a:prstGeom>
          <a:solidFill>
            <a:srgbClr val="00703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g84283599f8_10_91"/>
          <p:cNvSpPr/>
          <p:nvPr/>
        </p:nvSpPr>
        <p:spPr>
          <a:xfrm>
            <a:off x="2300" y="950"/>
            <a:ext cx="8808300" cy="3321600"/>
          </a:xfrm>
          <a:prstGeom prst="rect">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g84283599f8_10_91"/>
          <p:cNvSpPr/>
          <p:nvPr/>
        </p:nvSpPr>
        <p:spPr>
          <a:xfrm>
            <a:off x="35069476" y="950"/>
            <a:ext cx="8808300" cy="3321600"/>
          </a:xfrm>
          <a:prstGeom prst="rect">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03" name="Google Shape;203;g84283599f8_10_91"/>
          <p:cNvCxnSpPr/>
          <p:nvPr/>
        </p:nvCxnSpPr>
        <p:spPr>
          <a:xfrm>
            <a:off x="-6900" y="3421751"/>
            <a:ext cx="43891200" cy="0"/>
          </a:xfrm>
          <a:prstGeom prst="straightConnector1">
            <a:avLst/>
          </a:prstGeom>
          <a:noFill/>
          <a:ln cap="flat" cmpd="sng" w="228600">
            <a:solidFill>
              <a:srgbClr val="000000"/>
            </a:solidFill>
            <a:prstDash val="solid"/>
            <a:round/>
            <a:headEnd len="med" w="med" type="none"/>
            <a:tailEnd len="med" w="med" type="none"/>
          </a:ln>
        </p:spPr>
      </p:cxnSp>
      <p:cxnSp>
        <p:nvCxnSpPr>
          <p:cNvPr id="204" name="Google Shape;204;g84283599f8_10_91"/>
          <p:cNvCxnSpPr/>
          <p:nvPr/>
        </p:nvCxnSpPr>
        <p:spPr>
          <a:xfrm rot="10800000">
            <a:off x="8920219" y="-125949"/>
            <a:ext cx="0" cy="3419700"/>
          </a:xfrm>
          <a:prstGeom prst="straightConnector1">
            <a:avLst/>
          </a:prstGeom>
          <a:noFill/>
          <a:ln cap="flat" cmpd="sng" w="228600">
            <a:solidFill>
              <a:srgbClr val="000000"/>
            </a:solidFill>
            <a:prstDash val="solid"/>
            <a:round/>
            <a:headEnd len="med" w="med" type="none"/>
            <a:tailEnd len="med" w="med" type="none"/>
          </a:ln>
        </p:spPr>
      </p:cxnSp>
      <p:cxnSp>
        <p:nvCxnSpPr>
          <p:cNvPr id="205" name="Google Shape;205;g84283599f8_10_91"/>
          <p:cNvCxnSpPr/>
          <p:nvPr/>
        </p:nvCxnSpPr>
        <p:spPr>
          <a:xfrm rot="10800000">
            <a:off x="35002239" y="-122049"/>
            <a:ext cx="0" cy="3419700"/>
          </a:xfrm>
          <a:prstGeom prst="straightConnector1">
            <a:avLst/>
          </a:prstGeom>
          <a:noFill/>
          <a:ln cap="flat" cmpd="sng" w="228600">
            <a:solidFill>
              <a:srgbClr val="000000"/>
            </a:solidFill>
            <a:prstDash val="solid"/>
            <a:round/>
            <a:headEnd len="med" w="med" type="none"/>
            <a:tailEnd len="med" w="med" type="none"/>
          </a:ln>
        </p:spPr>
      </p:cxnSp>
      <p:sp>
        <p:nvSpPr>
          <p:cNvPr id="206" name="Google Shape;206;g84283599f8_10_91"/>
          <p:cNvSpPr txBox="1"/>
          <p:nvPr/>
        </p:nvSpPr>
        <p:spPr>
          <a:xfrm>
            <a:off x="444500" y="4098725"/>
            <a:ext cx="42988500" cy="26529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lang="en-US" sz="5400">
                <a:solidFill>
                  <a:srgbClr val="FFFFFF"/>
                </a:solidFill>
                <a:latin typeface="Calibri"/>
                <a:ea typeface="Calibri"/>
                <a:cs typeface="Calibri"/>
                <a:sym typeface="Calibri"/>
              </a:rPr>
              <a:t>Team Members: Austin Adkins | Kyle Marks | Dillon Roey | Jack Spencer | Lindsey Ward         </a:t>
            </a:r>
            <a:endParaRPr sz="5400">
              <a:solidFill>
                <a:srgbClr val="FFFFFF"/>
              </a:solidFill>
              <a:latin typeface="Calibri"/>
              <a:ea typeface="Calibri"/>
              <a:cs typeface="Calibri"/>
              <a:sym typeface="Calibri"/>
            </a:endParaRPr>
          </a:p>
          <a:p>
            <a:pPr indent="0" lvl="0" marL="0" rtl="0" algn="ctr">
              <a:lnSpc>
                <a:spcPct val="115000"/>
              </a:lnSpc>
              <a:spcBef>
                <a:spcPts val="0"/>
              </a:spcBef>
              <a:spcAft>
                <a:spcPts val="0"/>
              </a:spcAft>
              <a:buNone/>
            </a:pPr>
            <a:r>
              <a:rPr lang="en-US" sz="5400">
                <a:solidFill>
                  <a:schemeClr val="lt1"/>
                </a:solidFill>
                <a:latin typeface="Calibri"/>
                <a:ea typeface="Calibri"/>
                <a:cs typeface="Calibri"/>
                <a:sym typeface="Calibri"/>
              </a:rPr>
              <a:t>Project Mentor: 	Mohamad-Ali Hasan  |  Project Supporter: Discovery Place Science Center</a:t>
            </a:r>
            <a:endParaRPr sz="5400">
              <a:solidFill>
                <a:schemeClr val="lt1"/>
              </a:solidFill>
              <a:latin typeface="Calibri"/>
              <a:ea typeface="Calibri"/>
              <a:cs typeface="Calibri"/>
              <a:sym typeface="Calibri"/>
            </a:endParaRPr>
          </a:p>
          <a:p>
            <a:pPr indent="0" lvl="0" marL="0" rtl="0" algn="ctr">
              <a:lnSpc>
                <a:spcPct val="115000"/>
              </a:lnSpc>
              <a:spcBef>
                <a:spcPts val="0"/>
              </a:spcBef>
              <a:spcAft>
                <a:spcPts val="0"/>
              </a:spcAft>
              <a:buNone/>
            </a:pPr>
            <a:r>
              <a:rPr lang="en-US" sz="5400">
                <a:solidFill>
                  <a:schemeClr val="lt1"/>
                </a:solidFill>
                <a:latin typeface="Calibri"/>
                <a:ea typeface="Calibri"/>
                <a:cs typeface="Calibri"/>
                <a:sym typeface="Calibri"/>
              </a:rPr>
              <a:t>Senior Design I - Spring 2020</a:t>
            </a:r>
            <a:endParaRPr sz="5400">
              <a:solidFill>
                <a:schemeClr val="lt1"/>
              </a:solidFill>
              <a:latin typeface="Calibri"/>
              <a:ea typeface="Calibri"/>
              <a:cs typeface="Calibri"/>
              <a:sym typeface="Calibri"/>
            </a:endParaRPr>
          </a:p>
          <a:p>
            <a:pPr indent="0" lvl="0" marL="0" rtl="0" algn="l">
              <a:lnSpc>
                <a:spcPct val="115000"/>
              </a:lnSpc>
              <a:spcBef>
                <a:spcPts val="0"/>
              </a:spcBef>
              <a:spcAft>
                <a:spcPts val="0"/>
              </a:spcAft>
              <a:buNone/>
            </a:pPr>
            <a:r>
              <a:t/>
            </a:r>
            <a:endParaRPr sz="4800">
              <a:solidFill>
                <a:srgbClr val="FFFFFF"/>
              </a:solidFill>
              <a:latin typeface="Calibri"/>
              <a:ea typeface="Calibri"/>
              <a:cs typeface="Calibri"/>
              <a:sym typeface="Calibri"/>
            </a:endParaRPr>
          </a:p>
        </p:txBody>
      </p:sp>
      <p:cxnSp>
        <p:nvCxnSpPr>
          <p:cNvPr id="207" name="Google Shape;207;g84283599f8_10_91"/>
          <p:cNvCxnSpPr/>
          <p:nvPr/>
        </p:nvCxnSpPr>
        <p:spPr>
          <a:xfrm>
            <a:off x="963" y="6763676"/>
            <a:ext cx="43891200" cy="0"/>
          </a:xfrm>
          <a:prstGeom prst="straightConnector1">
            <a:avLst/>
          </a:prstGeom>
          <a:noFill/>
          <a:ln cap="flat" cmpd="sng" w="228600">
            <a:solidFill>
              <a:srgbClr val="000000"/>
            </a:solidFill>
            <a:prstDash val="solid"/>
            <a:round/>
            <a:headEnd len="med" w="med" type="none"/>
            <a:tailEnd len="med" w="med" type="none"/>
          </a:ln>
        </p:spPr>
      </p:cxnSp>
      <p:sp>
        <p:nvSpPr>
          <p:cNvPr id="208" name="Google Shape;208;g84283599f8_10_91"/>
          <p:cNvSpPr txBox="1"/>
          <p:nvPr/>
        </p:nvSpPr>
        <p:spPr>
          <a:xfrm>
            <a:off x="2039800" y="6611275"/>
            <a:ext cx="8778300" cy="1498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Summary</a:t>
            </a:r>
            <a:endParaRPr b="1" sz="6400">
              <a:solidFill>
                <a:srgbClr val="00703C"/>
              </a:solidFill>
            </a:endParaRPr>
          </a:p>
        </p:txBody>
      </p:sp>
      <p:sp>
        <p:nvSpPr>
          <p:cNvPr id="209" name="Google Shape;209;g84283599f8_10_91"/>
          <p:cNvSpPr txBox="1"/>
          <p:nvPr/>
        </p:nvSpPr>
        <p:spPr>
          <a:xfrm>
            <a:off x="2819525" y="18555798"/>
            <a:ext cx="8778300" cy="1217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Project Requirements</a:t>
            </a:r>
            <a:endParaRPr b="1" sz="6400">
              <a:solidFill>
                <a:srgbClr val="00703C"/>
              </a:solidFill>
            </a:endParaRPr>
          </a:p>
        </p:txBody>
      </p:sp>
      <p:sp>
        <p:nvSpPr>
          <p:cNvPr id="210" name="Google Shape;210;g84283599f8_10_91"/>
          <p:cNvSpPr txBox="1"/>
          <p:nvPr/>
        </p:nvSpPr>
        <p:spPr>
          <a:xfrm>
            <a:off x="1612325" y="19810425"/>
            <a:ext cx="9362400" cy="11895600"/>
          </a:xfrm>
          <a:prstGeom prst="rect">
            <a:avLst/>
          </a:prstGeom>
          <a:noFill/>
          <a:ln>
            <a:noFill/>
          </a:ln>
        </p:spPr>
        <p:txBody>
          <a:bodyPr anchorCtr="0" anchor="t" bIns="45700" lIns="91425" spcFirstLastPara="1" rIns="91425" wrap="square" tIns="45700">
            <a:noAutofit/>
          </a:bodyPr>
          <a:lstStyle/>
          <a:p>
            <a:pPr indent="-609600" lvl="0" marL="457200" marR="0" rtl="0" algn="l">
              <a:lnSpc>
                <a:spcPct val="120000"/>
              </a:lnSpc>
              <a:spcBef>
                <a:spcPts val="0"/>
              </a:spcBef>
              <a:spcAft>
                <a:spcPts val="0"/>
              </a:spcAft>
              <a:buClr>
                <a:srgbClr val="000000"/>
              </a:buClr>
              <a:buSzPts val="6000"/>
              <a:buChar char="●"/>
            </a:pPr>
            <a:r>
              <a:rPr lang="en-US" sz="6000"/>
              <a:t>The exhibit must fit into its assigned location approximately 50” wide by 25” deep</a:t>
            </a:r>
            <a:endParaRPr sz="6000"/>
          </a:p>
          <a:p>
            <a:pPr indent="-609600" lvl="0" marL="457200" marR="0" rtl="0" algn="l">
              <a:lnSpc>
                <a:spcPct val="120000"/>
              </a:lnSpc>
              <a:spcBef>
                <a:spcPts val="0"/>
              </a:spcBef>
              <a:spcAft>
                <a:spcPts val="0"/>
              </a:spcAft>
              <a:buSzPts val="6000"/>
              <a:buChar char="●"/>
            </a:pPr>
            <a:r>
              <a:rPr lang="en-US" sz="6000"/>
              <a:t>Must have the ability to easily program new items into its database</a:t>
            </a:r>
            <a:endParaRPr sz="6000"/>
          </a:p>
          <a:p>
            <a:pPr indent="-609600" lvl="0" marL="457200" marR="0" rtl="0" algn="l">
              <a:lnSpc>
                <a:spcPct val="120000"/>
              </a:lnSpc>
              <a:spcBef>
                <a:spcPts val="0"/>
              </a:spcBef>
              <a:spcAft>
                <a:spcPts val="0"/>
              </a:spcAft>
              <a:buSzPts val="6000"/>
              <a:buChar char="●"/>
            </a:pPr>
            <a:r>
              <a:rPr lang="en-US" sz="6000"/>
              <a:t>Must be portable for special events</a:t>
            </a:r>
            <a:endParaRPr sz="6000"/>
          </a:p>
          <a:p>
            <a:pPr indent="-609600" lvl="0" marL="457200" marR="0" rtl="0" algn="l">
              <a:lnSpc>
                <a:spcPct val="120000"/>
              </a:lnSpc>
              <a:spcBef>
                <a:spcPts val="0"/>
              </a:spcBef>
              <a:spcAft>
                <a:spcPts val="0"/>
              </a:spcAft>
              <a:buSzPts val="6000"/>
              <a:buChar char="●"/>
            </a:pPr>
            <a:r>
              <a:rPr lang="en-US" sz="6000"/>
              <a:t>Must be child-safe</a:t>
            </a:r>
            <a:endParaRPr sz="6000"/>
          </a:p>
          <a:p>
            <a:pPr indent="0" lvl="0" marL="0" marR="0" rtl="0" algn="l">
              <a:lnSpc>
                <a:spcPct val="120000"/>
              </a:lnSpc>
              <a:spcBef>
                <a:spcPts val="0"/>
              </a:spcBef>
              <a:spcAft>
                <a:spcPts val="0"/>
              </a:spcAft>
              <a:buClr>
                <a:srgbClr val="000000"/>
              </a:buClr>
              <a:buSzPts val="6000"/>
              <a:buFont typeface="Arial"/>
              <a:buNone/>
            </a:pPr>
            <a:r>
              <a:t/>
            </a:r>
            <a:endParaRPr sz="6000">
              <a:solidFill>
                <a:srgbClr val="000000"/>
              </a:solidFill>
            </a:endParaRPr>
          </a:p>
        </p:txBody>
      </p:sp>
      <p:sp>
        <p:nvSpPr>
          <p:cNvPr id="211" name="Google Shape;211;g84283599f8_10_91"/>
          <p:cNvSpPr txBox="1"/>
          <p:nvPr/>
        </p:nvSpPr>
        <p:spPr>
          <a:xfrm>
            <a:off x="17479100" y="6751677"/>
            <a:ext cx="8778300" cy="1217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Design</a:t>
            </a:r>
            <a:endParaRPr b="1" sz="6400">
              <a:solidFill>
                <a:srgbClr val="00703C"/>
              </a:solidFill>
            </a:endParaRPr>
          </a:p>
        </p:txBody>
      </p:sp>
      <p:sp>
        <p:nvSpPr>
          <p:cNvPr id="212" name="Google Shape;212;g84283599f8_10_91"/>
          <p:cNvSpPr txBox="1"/>
          <p:nvPr/>
        </p:nvSpPr>
        <p:spPr>
          <a:xfrm>
            <a:off x="21066850" y="25236450"/>
            <a:ext cx="8778300" cy="1097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Object Recognition</a:t>
            </a:r>
            <a:endParaRPr b="1" sz="6400">
              <a:solidFill>
                <a:srgbClr val="00703C"/>
              </a:solidFill>
            </a:endParaRPr>
          </a:p>
        </p:txBody>
      </p:sp>
      <p:sp>
        <p:nvSpPr>
          <p:cNvPr id="213" name="Google Shape;213;g84283599f8_10_91"/>
          <p:cNvSpPr txBox="1"/>
          <p:nvPr/>
        </p:nvSpPr>
        <p:spPr>
          <a:xfrm>
            <a:off x="32918400" y="25209525"/>
            <a:ext cx="8778300" cy="1097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Next Steps</a:t>
            </a:r>
            <a:endParaRPr b="1" sz="6400">
              <a:solidFill>
                <a:srgbClr val="00703C"/>
              </a:solidFill>
            </a:endParaRPr>
          </a:p>
        </p:txBody>
      </p:sp>
      <p:sp>
        <p:nvSpPr>
          <p:cNvPr id="214" name="Google Shape;214;g84283599f8_10_91"/>
          <p:cNvSpPr txBox="1"/>
          <p:nvPr/>
        </p:nvSpPr>
        <p:spPr>
          <a:xfrm>
            <a:off x="32918400" y="6611263"/>
            <a:ext cx="8778300" cy="1498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 Features</a:t>
            </a:r>
            <a:endParaRPr b="1" sz="6400">
              <a:solidFill>
                <a:srgbClr val="00703C"/>
              </a:solidFill>
            </a:endParaRPr>
          </a:p>
        </p:txBody>
      </p:sp>
      <p:pic>
        <p:nvPicPr>
          <p:cNvPr id="215" name="Google Shape;215;g84283599f8_10_91"/>
          <p:cNvPicPr preferRelativeResize="0"/>
          <p:nvPr/>
        </p:nvPicPr>
        <p:blipFill>
          <a:blip r:embed="rId3">
            <a:alphaModFix/>
          </a:blip>
          <a:stretch>
            <a:fillRect/>
          </a:stretch>
        </p:blipFill>
        <p:spPr>
          <a:xfrm>
            <a:off x="32918400" y="15511525"/>
            <a:ext cx="10279400" cy="9607886"/>
          </a:xfrm>
          <a:prstGeom prst="rect">
            <a:avLst/>
          </a:prstGeom>
          <a:noFill/>
          <a:ln cap="flat" cmpd="sng" w="19050">
            <a:solidFill>
              <a:srgbClr val="000000"/>
            </a:solidFill>
            <a:prstDash val="solid"/>
            <a:round/>
            <a:headEnd len="sm" w="sm" type="none"/>
            <a:tailEnd len="sm" w="sm" type="none"/>
          </a:ln>
        </p:spPr>
      </p:pic>
      <p:pic>
        <p:nvPicPr>
          <p:cNvPr id="216" name="Google Shape;216;g84283599f8_10_91"/>
          <p:cNvPicPr preferRelativeResize="0"/>
          <p:nvPr/>
        </p:nvPicPr>
        <p:blipFill>
          <a:blip r:embed="rId4">
            <a:alphaModFix/>
          </a:blip>
          <a:stretch>
            <a:fillRect/>
          </a:stretch>
        </p:blipFill>
        <p:spPr>
          <a:xfrm>
            <a:off x="11658625" y="26117775"/>
            <a:ext cx="5588250" cy="5588250"/>
          </a:xfrm>
          <a:prstGeom prst="rect">
            <a:avLst/>
          </a:prstGeom>
          <a:noFill/>
          <a:ln cap="flat" cmpd="sng" w="19050">
            <a:solidFill>
              <a:srgbClr val="000000"/>
            </a:solidFill>
            <a:prstDash val="solid"/>
            <a:round/>
            <a:headEnd len="sm" w="sm" type="none"/>
            <a:tailEnd len="sm" w="sm" type="none"/>
          </a:ln>
        </p:spPr>
      </p:pic>
      <p:pic>
        <p:nvPicPr>
          <p:cNvPr id="217" name="Google Shape;217;g84283599f8_10_91"/>
          <p:cNvPicPr preferRelativeResize="0"/>
          <p:nvPr/>
        </p:nvPicPr>
        <p:blipFill>
          <a:blip r:embed="rId5">
            <a:alphaModFix/>
          </a:blip>
          <a:stretch>
            <a:fillRect/>
          </a:stretch>
        </p:blipFill>
        <p:spPr>
          <a:xfrm>
            <a:off x="1612325" y="313200"/>
            <a:ext cx="5588250" cy="2402950"/>
          </a:xfrm>
          <a:prstGeom prst="rect">
            <a:avLst/>
          </a:prstGeom>
          <a:noFill/>
          <a:ln>
            <a:noFill/>
          </a:ln>
        </p:spPr>
      </p:pic>
      <p:pic>
        <p:nvPicPr>
          <p:cNvPr id="218" name="Google Shape;218;g84283599f8_10_91"/>
          <p:cNvPicPr preferRelativeResize="0"/>
          <p:nvPr/>
        </p:nvPicPr>
        <p:blipFill rotWithShape="1">
          <a:blip r:embed="rId6">
            <a:alphaModFix/>
          </a:blip>
          <a:srcRect b="53780" l="0" r="0" t="0"/>
          <a:stretch/>
        </p:blipFill>
        <p:spPr>
          <a:xfrm>
            <a:off x="36169125" y="67650"/>
            <a:ext cx="6608976" cy="3054651"/>
          </a:xfrm>
          <a:prstGeom prst="rect">
            <a:avLst/>
          </a:prstGeom>
          <a:noFill/>
          <a:ln>
            <a:noFill/>
          </a:ln>
        </p:spPr>
      </p:pic>
      <p:pic>
        <p:nvPicPr>
          <p:cNvPr id="219" name="Google Shape;219;g84283599f8_10_91"/>
          <p:cNvPicPr preferRelativeResize="0"/>
          <p:nvPr/>
        </p:nvPicPr>
        <p:blipFill rotWithShape="1">
          <a:blip r:embed="rId7">
            <a:alphaModFix/>
          </a:blip>
          <a:srcRect b="1733" l="21578" r="18046" t="3524"/>
          <a:stretch/>
        </p:blipFill>
        <p:spPr>
          <a:xfrm>
            <a:off x="13338938" y="8097800"/>
            <a:ext cx="16314337" cy="17009915"/>
          </a:xfrm>
          <a:prstGeom prst="rect">
            <a:avLst/>
          </a:prstGeom>
          <a:noFill/>
          <a:ln cap="flat" cmpd="sng" w="19050">
            <a:solidFill>
              <a:schemeClr val="dk2"/>
            </a:solidFill>
            <a:prstDash val="solid"/>
            <a:round/>
            <a:headEnd len="sm" w="sm" type="none"/>
            <a:tailEnd len="sm" w="sm" type="none"/>
          </a:ln>
        </p:spPr>
      </p:pic>
      <p:sp>
        <p:nvSpPr>
          <p:cNvPr id="220" name="Google Shape;220;g84283599f8_10_91"/>
          <p:cNvSpPr txBox="1"/>
          <p:nvPr/>
        </p:nvSpPr>
        <p:spPr>
          <a:xfrm>
            <a:off x="1612325" y="8280900"/>
            <a:ext cx="11192700" cy="8836500"/>
          </a:xfrm>
          <a:prstGeom prst="rect">
            <a:avLst/>
          </a:prstGeom>
          <a:noFill/>
          <a:ln>
            <a:noFill/>
          </a:ln>
        </p:spPr>
        <p:txBody>
          <a:bodyPr anchorCtr="0" anchor="t" bIns="91425" lIns="91425" spcFirstLastPara="1" rIns="91425" wrap="square" tIns="91425">
            <a:noAutofit/>
          </a:bodyPr>
          <a:lstStyle/>
          <a:p>
            <a:pPr indent="0" lvl="0" marL="457200" rtl="0" algn="l">
              <a:spcBef>
                <a:spcPts val="0"/>
              </a:spcBef>
              <a:spcAft>
                <a:spcPts val="0"/>
              </a:spcAft>
              <a:buNone/>
            </a:pPr>
            <a:r>
              <a:rPr lang="en-US" sz="6000"/>
              <a:t>This stand-alone exhibit for the Discovery Place will be a resource that museum goers can utilize to learn more about the artifacts in an interactive way. Artifacts will have RFID tags attached, that will be scanned by the exhibit and facts about that object will be displayed on the touchscreen.</a:t>
            </a:r>
            <a:endParaRPr sz="6000"/>
          </a:p>
        </p:txBody>
      </p:sp>
      <p:sp>
        <p:nvSpPr>
          <p:cNvPr id="221" name="Google Shape;221;g84283599f8_10_91"/>
          <p:cNvSpPr txBox="1"/>
          <p:nvPr/>
        </p:nvSpPr>
        <p:spPr>
          <a:xfrm>
            <a:off x="17930775" y="26517600"/>
            <a:ext cx="14301900" cy="5588100"/>
          </a:xfrm>
          <a:prstGeom prst="rect">
            <a:avLst/>
          </a:prstGeom>
          <a:noFill/>
          <a:ln>
            <a:noFill/>
          </a:ln>
        </p:spPr>
        <p:txBody>
          <a:bodyPr anchorCtr="0" anchor="t" bIns="91425" lIns="91425" spcFirstLastPara="1" rIns="91425" wrap="square" tIns="91425">
            <a:noAutofit/>
          </a:bodyPr>
          <a:lstStyle/>
          <a:p>
            <a:pPr indent="-609600" lvl="0" marL="457200" rtl="0" algn="l">
              <a:spcBef>
                <a:spcPts val="0"/>
              </a:spcBef>
              <a:spcAft>
                <a:spcPts val="0"/>
              </a:spcAft>
              <a:buSzPts val="6000"/>
              <a:buChar char="●"/>
            </a:pPr>
            <a:r>
              <a:rPr lang="en-US" sz="6000"/>
              <a:t>RFID tags will be placed on the artifacts</a:t>
            </a:r>
            <a:endParaRPr sz="6000"/>
          </a:p>
          <a:p>
            <a:pPr indent="-609600" lvl="0" marL="457200" rtl="0" algn="l">
              <a:spcBef>
                <a:spcPts val="0"/>
              </a:spcBef>
              <a:spcAft>
                <a:spcPts val="0"/>
              </a:spcAft>
              <a:buSzPts val="6000"/>
              <a:buChar char="●"/>
            </a:pPr>
            <a:r>
              <a:rPr lang="en-US" sz="6000"/>
              <a:t>Objects will be placed on the RFID scanner on the left side of screen</a:t>
            </a:r>
            <a:endParaRPr sz="6000"/>
          </a:p>
          <a:p>
            <a:pPr indent="-609600" lvl="0" marL="457200" rtl="0" algn="l">
              <a:spcBef>
                <a:spcPts val="0"/>
              </a:spcBef>
              <a:spcAft>
                <a:spcPts val="0"/>
              </a:spcAft>
              <a:buSzPts val="6000"/>
              <a:buChar char="●"/>
            </a:pPr>
            <a:r>
              <a:rPr lang="en-US" sz="6000"/>
              <a:t>Facts about the artifact will be presented on the screen</a:t>
            </a:r>
            <a:endParaRPr sz="6000"/>
          </a:p>
        </p:txBody>
      </p:sp>
      <p:sp>
        <p:nvSpPr>
          <p:cNvPr id="222" name="Google Shape;222;g84283599f8_10_91"/>
          <p:cNvSpPr txBox="1"/>
          <p:nvPr/>
        </p:nvSpPr>
        <p:spPr>
          <a:xfrm>
            <a:off x="31394400" y="8534400"/>
            <a:ext cx="11803500" cy="6417900"/>
          </a:xfrm>
          <a:prstGeom prst="rect">
            <a:avLst/>
          </a:prstGeom>
          <a:noFill/>
          <a:ln>
            <a:noFill/>
          </a:ln>
        </p:spPr>
        <p:txBody>
          <a:bodyPr anchorCtr="0" anchor="t" bIns="91425" lIns="91425" spcFirstLastPara="1" rIns="91425" wrap="square" tIns="91425">
            <a:noAutofit/>
          </a:bodyPr>
          <a:lstStyle/>
          <a:p>
            <a:pPr indent="-609600" lvl="0" marL="457200" rtl="0" algn="l">
              <a:spcBef>
                <a:spcPts val="0"/>
              </a:spcBef>
              <a:spcAft>
                <a:spcPts val="0"/>
              </a:spcAft>
              <a:buSzPts val="6000"/>
              <a:buChar char="●"/>
            </a:pPr>
            <a:r>
              <a:rPr lang="en-US" sz="6000"/>
              <a:t>PIR sensor to “wake-up” screen when someone gets close</a:t>
            </a:r>
            <a:endParaRPr sz="6000"/>
          </a:p>
          <a:p>
            <a:pPr indent="-609600" lvl="0" marL="457200" rtl="0" algn="l">
              <a:spcBef>
                <a:spcPts val="0"/>
              </a:spcBef>
              <a:spcAft>
                <a:spcPts val="0"/>
              </a:spcAft>
              <a:buSzPts val="6000"/>
              <a:buChar char="●"/>
            </a:pPr>
            <a:r>
              <a:rPr lang="en-US" sz="6000"/>
              <a:t>Drawers for extra storage</a:t>
            </a:r>
            <a:endParaRPr sz="6000"/>
          </a:p>
          <a:p>
            <a:pPr indent="-609600" lvl="0" marL="457200" rtl="0" algn="l">
              <a:spcBef>
                <a:spcPts val="0"/>
              </a:spcBef>
              <a:spcAft>
                <a:spcPts val="0"/>
              </a:spcAft>
              <a:buSzPts val="6000"/>
              <a:buChar char="●"/>
            </a:pPr>
            <a:r>
              <a:rPr lang="en-US" sz="6000"/>
              <a:t>Casters for mobility</a:t>
            </a:r>
            <a:endParaRPr sz="6000"/>
          </a:p>
          <a:p>
            <a:pPr indent="-609600" lvl="0" marL="457200" rtl="0" algn="l">
              <a:spcBef>
                <a:spcPts val="0"/>
              </a:spcBef>
              <a:spcAft>
                <a:spcPts val="0"/>
              </a:spcAft>
              <a:buSzPts val="6000"/>
              <a:buChar char="●"/>
            </a:pPr>
            <a:r>
              <a:rPr lang="en-US" sz="6000"/>
              <a:t>Touch screen overlay over a 42-inch TV</a:t>
            </a:r>
            <a:endParaRPr sz="6000"/>
          </a:p>
          <a:p>
            <a:pPr indent="-609600" lvl="0" marL="457200" rtl="0" algn="l">
              <a:spcBef>
                <a:spcPts val="0"/>
              </a:spcBef>
              <a:spcAft>
                <a:spcPts val="0"/>
              </a:spcAft>
              <a:buSzPts val="6000"/>
              <a:buChar char="●"/>
            </a:pPr>
            <a:r>
              <a:rPr lang="en-US" sz="6000"/>
              <a:t>Raspberry Pi microprocessor</a:t>
            </a:r>
            <a:endParaRPr sz="6000"/>
          </a:p>
        </p:txBody>
      </p:sp>
      <p:sp>
        <p:nvSpPr>
          <p:cNvPr id="223" name="Google Shape;223;g84283599f8_10_91"/>
          <p:cNvSpPr txBox="1"/>
          <p:nvPr/>
        </p:nvSpPr>
        <p:spPr>
          <a:xfrm>
            <a:off x="33604200" y="26627150"/>
            <a:ext cx="9828900" cy="5079000"/>
          </a:xfrm>
          <a:prstGeom prst="rect">
            <a:avLst/>
          </a:prstGeom>
          <a:noFill/>
          <a:ln>
            <a:noFill/>
          </a:ln>
        </p:spPr>
        <p:txBody>
          <a:bodyPr anchorCtr="0" anchor="t" bIns="91425" lIns="91425" spcFirstLastPara="1" rIns="91425" wrap="square" tIns="91425">
            <a:noAutofit/>
          </a:bodyPr>
          <a:lstStyle/>
          <a:p>
            <a:pPr indent="-609600" lvl="0" marL="457200" rtl="0" algn="l">
              <a:spcBef>
                <a:spcPts val="0"/>
              </a:spcBef>
              <a:spcAft>
                <a:spcPts val="0"/>
              </a:spcAft>
              <a:buSzPts val="6000"/>
              <a:buChar char="●"/>
            </a:pPr>
            <a:r>
              <a:rPr lang="en-US" sz="6000"/>
              <a:t>Order remaining parts</a:t>
            </a:r>
            <a:endParaRPr sz="6000"/>
          </a:p>
          <a:p>
            <a:pPr indent="-609600" lvl="0" marL="457200" rtl="0" algn="l">
              <a:spcBef>
                <a:spcPts val="0"/>
              </a:spcBef>
              <a:spcAft>
                <a:spcPts val="0"/>
              </a:spcAft>
              <a:buSzPts val="6000"/>
              <a:buChar char="●"/>
            </a:pPr>
            <a:r>
              <a:rPr lang="en-US" sz="6000"/>
              <a:t>Begin building the exhibit</a:t>
            </a:r>
            <a:endParaRPr sz="6000"/>
          </a:p>
          <a:p>
            <a:pPr indent="-609600" lvl="0" marL="457200" rtl="0" algn="l">
              <a:spcBef>
                <a:spcPts val="0"/>
              </a:spcBef>
              <a:spcAft>
                <a:spcPts val="0"/>
              </a:spcAft>
              <a:buSzPts val="6000"/>
              <a:buChar char="●"/>
            </a:pPr>
            <a:r>
              <a:rPr lang="en-US" sz="6000"/>
              <a:t>Complete programming of object database</a:t>
            </a:r>
            <a:endParaRPr sz="6000"/>
          </a:p>
        </p:txBody>
      </p:sp>
      <p:sp>
        <p:nvSpPr>
          <p:cNvPr id="224" name="Google Shape;224;g84283599f8_10_91"/>
          <p:cNvSpPr/>
          <p:nvPr/>
        </p:nvSpPr>
        <p:spPr>
          <a:xfrm>
            <a:off x="30931500" y="6941650"/>
            <a:ext cx="12501600" cy="18294900"/>
          </a:xfrm>
          <a:prstGeom prst="rect">
            <a:avLst/>
          </a:prstGeom>
          <a:noFill/>
          <a:ln cap="flat" cmpd="sng" w="7620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25" name="Google Shape;225;g84283599f8_10_91" title="features.mp3">
            <a:hlinkClick r:id="rId8"/>
          </p:cNvPr>
          <p:cNvPicPr preferRelativeResize="0"/>
          <p:nvPr/>
        </p:nvPicPr>
        <p:blipFill>
          <a:blip r:embed="rId9">
            <a:alphaModFix/>
          </a:blip>
          <a:stretch>
            <a:fillRect/>
          </a:stretch>
        </p:blipFill>
        <p:spPr>
          <a:xfrm>
            <a:off x="40843150" y="29863750"/>
            <a:ext cx="3054650" cy="30546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cxnSp>
        <p:nvCxnSpPr>
          <p:cNvPr id="231" name="Google Shape;231;g84283599f8_10_124"/>
          <p:cNvCxnSpPr/>
          <p:nvPr/>
        </p:nvCxnSpPr>
        <p:spPr>
          <a:xfrm>
            <a:off x="0" y="3017520"/>
            <a:ext cx="43891200" cy="1800"/>
          </a:xfrm>
          <a:prstGeom prst="straightConnector1">
            <a:avLst/>
          </a:prstGeom>
          <a:solidFill>
            <a:schemeClr val="accent1"/>
          </a:solidFill>
          <a:ln cap="flat" cmpd="sng" w="9525">
            <a:solidFill>
              <a:schemeClr val="dk1"/>
            </a:solidFill>
            <a:prstDash val="solid"/>
            <a:round/>
            <a:headEnd len="sm" w="sm" type="none"/>
            <a:tailEnd len="sm" w="sm" type="none"/>
          </a:ln>
        </p:spPr>
      </p:cxnSp>
      <p:cxnSp>
        <p:nvCxnSpPr>
          <p:cNvPr id="232" name="Google Shape;232;g84283599f8_10_124"/>
          <p:cNvCxnSpPr/>
          <p:nvPr/>
        </p:nvCxnSpPr>
        <p:spPr>
          <a:xfrm>
            <a:off x="-77350" y="7990615"/>
            <a:ext cx="43891200" cy="1800"/>
          </a:xfrm>
          <a:prstGeom prst="straightConnector1">
            <a:avLst/>
          </a:prstGeom>
          <a:solidFill>
            <a:schemeClr val="accent1"/>
          </a:solidFill>
          <a:ln cap="flat" cmpd="sng" w="9525">
            <a:solidFill>
              <a:schemeClr val="dk1"/>
            </a:solidFill>
            <a:prstDash val="solid"/>
            <a:round/>
            <a:headEnd len="sm" w="sm" type="none"/>
            <a:tailEnd len="sm" w="sm" type="none"/>
          </a:ln>
        </p:spPr>
      </p:cxnSp>
      <p:sp>
        <p:nvSpPr>
          <p:cNvPr id="233" name="Google Shape;233;g84283599f8_10_124"/>
          <p:cNvSpPr/>
          <p:nvPr/>
        </p:nvSpPr>
        <p:spPr>
          <a:xfrm>
            <a:off x="2935267" y="959"/>
            <a:ext cx="38007000" cy="3321600"/>
          </a:xfrm>
          <a:prstGeom prst="rect">
            <a:avLst/>
          </a:prstGeom>
          <a:solidFill>
            <a:srgbClr val="274E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34" name="Google Shape;234;g84283599f8_10_124"/>
          <p:cNvCxnSpPr/>
          <p:nvPr/>
        </p:nvCxnSpPr>
        <p:spPr>
          <a:xfrm>
            <a:off x="2296" y="3320688"/>
            <a:ext cx="43872900" cy="1800"/>
          </a:xfrm>
          <a:prstGeom prst="straightConnector1">
            <a:avLst/>
          </a:prstGeom>
          <a:solidFill>
            <a:srgbClr val="BBE0E3"/>
          </a:solidFill>
          <a:ln cap="flat" cmpd="sng" w="9525">
            <a:solidFill>
              <a:srgbClr val="000000"/>
            </a:solidFill>
            <a:prstDash val="solid"/>
            <a:round/>
            <a:headEnd len="sm" w="sm" type="none"/>
            <a:tailEnd len="sm" w="sm" type="none"/>
          </a:ln>
        </p:spPr>
      </p:cxnSp>
      <p:sp>
        <p:nvSpPr>
          <p:cNvPr id="235" name="Google Shape;235;g84283599f8_10_124"/>
          <p:cNvSpPr txBox="1"/>
          <p:nvPr/>
        </p:nvSpPr>
        <p:spPr>
          <a:xfrm>
            <a:off x="8810600" y="-97025"/>
            <a:ext cx="26115300" cy="3419700"/>
          </a:xfrm>
          <a:prstGeom prst="rect">
            <a:avLst/>
          </a:prstGeom>
          <a:solidFill>
            <a:srgbClr val="00703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7600"/>
              <a:buFont typeface="Arial"/>
              <a:buNone/>
            </a:pPr>
            <a:r>
              <a:rPr b="1" lang="en-US" sz="10000">
                <a:solidFill>
                  <a:srgbClr val="FFFFFF"/>
                </a:solidFill>
                <a:latin typeface="Verdana"/>
                <a:ea typeface="Verdana"/>
                <a:cs typeface="Verdana"/>
                <a:sym typeface="Verdana"/>
              </a:rPr>
              <a:t>Discovery Place </a:t>
            </a:r>
            <a:r>
              <a:rPr b="1" i="0" lang="en-US" sz="10000" u="none" cap="none" strike="noStrike">
                <a:solidFill>
                  <a:srgbClr val="FFFFFF"/>
                </a:solidFill>
                <a:latin typeface="Verdana"/>
                <a:ea typeface="Verdana"/>
                <a:cs typeface="Verdana"/>
                <a:sym typeface="Verdana"/>
              </a:rPr>
              <a:t>Knowledge Center</a:t>
            </a:r>
            <a:endParaRPr b="1" i="0" sz="10000" u="none" cap="none" strike="noStrike">
              <a:solidFill>
                <a:srgbClr val="FFFFFF"/>
              </a:solidFill>
              <a:latin typeface="Verdana"/>
              <a:ea typeface="Verdana"/>
              <a:cs typeface="Verdana"/>
              <a:sym typeface="Verdana"/>
            </a:endParaRPr>
          </a:p>
        </p:txBody>
      </p:sp>
      <p:sp>
        <p:nvSpPr>
          <p:cNvPr id="236" name="Google Shape;236;g84283599f8_10_124"/>
          <p:cNvSpPr/>
          <p:nvPr/>
        </p:nvSpPr>
        <p:spPr>
          <a:xfrm>
            <a:off x="2300" y="3520900"/>
            <a:ext cx="43891200" cy="3321600"/>
          </a:xfrm>
          <a:prstGeom prst="rect">
            <a:avLst/>
          </a:prstGeom>
          <a:solidFill>
            <a:srgbClr val="00703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g84283599f8_10_124"/>
          <p:cNvSpPr/>
          <p:nvPr/>
        </p:nvSpPr>
        <p:spPr>
          <a:xfrm>
            <a:off x="2300" y="950"/>
            <a:ext cx="8808300" cy="3321600"/>
          </a:xfrm>
          <a:prstGeom prst="rect">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g84283599f8_10_124"/>
          <p:cNvSpPr/>
          <p:nvPr/>
        </p:nvSpPr>
        <p:spPr>
          <a:xfrm>
            <a:off x="35069476" y="950"/>
            <a:ext cx="8808300" cy="3321600"/>
          </a:xfrm>
          <a:prstGeom prst="rect">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39" name="Google Shape;239;g84283599f8_10_124"/>
          <p:cNvCxnSpPr/>
          <p:nvPr/>
        </p:nvCxnSpPr>
        <p:spPr>
          <a:xfrm>
            <a:off x="-6900" y="3421751"/>
            <a:ext cx="43891200" cy="0"/>
          </a:xfrm>
          <a:prstGeom prst="straightConnector1">
            <a:avLst/>
          </a:prstGeom>
          <a:noFill/>
          <a:ln cap="flat" cmpd="sng" w="228600">
            <a:solidFill>
              <a:srgbClr val="000000"/>
            </a:solidFill>
            <a:prstDash val="solid"/>
            <a:round/>
            <a:headEnd len="med" w="med" type="none"/>
            <a:tailEnd len="med" w="med" type="none"/>
          </a:ln>
        </p:spPr>
      </p:cxnSp>
      <p:cxnSp>
        <p:nvCxnSpPr>
          <p:cNvPr id="240" name="Google Shape;240;g84283599f8_10_124"/>
          <p:cNvCxnSpPr/>
          <p:nvPr/>
        </p:nvCxnSpPr>
        <p:spPr>
          <a:xfrm rot="10800000">
            <a:off x="8920219" y="-125949"/>
            <a:ext cx="0" cy="3419700"/>
          </a:xfrm>
          <a:prstGeom prst="straightConnector1">
            <a:avLst/>
          </a:prstGeom>
          <a:noFill/>
          <a:ln cap="flat" cmpd="sng" w="228600">
            <a:solidFill>
              <a:srgbClr val="000000"/>
            </a:solidFill>
            <a:prstDash val="solid"/>
            <a:round/>
            <a:headEnd len="med" w="med" type="none"/>
            <a:tailEnd len="med" w="med" type="none"/>
          </a:ln>
        </p:spPr>
      </p:cxnSp>
      <p:cxnSp>
        <p:nvCxnSpPr>
          <p:cNvPr id="241" name="Google Shape;241;g84283599f8_10_124"/>
          <p:cNvCxnSpPr/>
          <p:nvPr/>
        </p:nvCxnSpPr>
        <p:spPr>
          <a:xfrm rot="10800000">
            <a:off x="35002239" y="-122049"/>
            <a:ext cx="0" cy="3419700"/>
          </a:xfrm>
          <a:prstGeom prst="straightConnector1">
            <a:avLst/>
          </a:prstGeom>
          <a:noFill/>
          <a:ln cap="flat" cmpd="sng" w="228600">
            <a:solidFill>
              <a:srgbClr val="000000"/>
            </a:solidFill>
            <a:prstDash val="solid"/>
            <a:round/>
            <a:headEnd len="med" w="med" type="none"/>
            <a:tailEnd len="med" w="med" type="none"/>
          </a:ln>
        </p:spPr>
      </p:cxnSp>
      <p:sp>
        <p:nvSpPr>
          <p:cNvPr id="242" name="Google Shape;242;g84283599f8_10_124"/>
          <p:cNvSpPr txBox="1"/>
          <p:nvPr/>
        </p:nvSpPr>
        <p:spPr>
          <a:xfrm>
            <a:off x="444500" y="4098725"/>
            <a:ext cx="42988500" cy="26529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lang="en-US" sz="5400">
                <a:solidFill>
                  <a:srgbClr val="FFFFFF"/>
                </a:solidFill>
                <a:latin typeface="Calibri"/>
                <a:ea typeface="Calibri"/>
                <a:cs typeface="Calibri"/>
                <a:sym typeface="Calibri"/>
              </a:rPr>
              <a:t>Team Members: Austin Adkins | Kyle Marks | Dillon Roey | Jack Spencer | Lindsey Ward         </a:t>
            </a:r>
            <a:endParaRPr sz="5400">
              <a:solidFill>
                <a:srgbClr val="FFFFFF"/>
              </a:solidFill>
              <a:latin typeface="Calibri"/>
              <a:ea typeface="Calibri"/>
              <a:cs typeface="Calibri"/>
              <a:sym typeface="Calibri"/>
            </a:endParaRPr>
          </a:p>
          <a:p>
            <a:pPr indent="0" lvl="0" marL="0" rtl="0" algn="ctr">
              <a:lnSpc>
                <a:spcPct val="115000"/>
              </a:lnSpc>
              <a:spcBef>
                <a:spcPts val="0"/>
              </a:spcBef>
              <a:spcAft>
                <a:spcPts val="0"/>
              </a:spcAft>
              <a:buNone/>
            </a:pPr>
            <a:r>
              <a:rPr lang="en-US" sz="5400">
                <a:solidFill>
                  <a:schemeClr val="lt1"/>
                </a:solidFill>
                <a:latin typeface="Calibri"/>
                <a:ea typeface="Calibri"/>
                <a:cs typeface="Calibri"/>
                <a:sym typeface="Calibri"/>
              </a:rPr>
              <a:t>Project Mentor: 	Mohamad-Ali Hasan  |  Project Supporter: Discovery Place Science Center</a:t>
            </a:r>
            <a:endParaRPr sz="5400">
              <a:solidFill>
                <a:schemeClr val="lt1"/>
              </a:solidFill>
              <a:latin typeface="Calibri"/>
              <a:ea typeface="Calibri"/>
              <a:cs typeface="Calibri"/>
              <a:sym typeface="Calibri"/>
            </a:endParaRPr>
          </a:p>
          <a:p>
            <a:pPr indent="0" lvl="0" marL="0" rtl="0" algn="ctr">
              <a:lnSpc>
                <a:spcPct val="115000"/>
              </a:lnSpc>
              <a:spcBef>
                <a:spcPts val="0"/>
              </a:spcBef>
              <a:spcAft>
                <a:spcPts val="0"/>
              </a:spcAft>
              <a:buNone/>
            </a:pPr>
            <a:r>
              <a:rPr lang="en-US" sz="5400">
                <a:solidFill>
                  <a:schemeClr val="lt1"/>
                </a:solidFill>
                <a:latin typeface="Calibri"/>
                <a:ea typeface="Calibri"/>
                <a:cs typeface="Calibri"/>
                <a:sym typeface="Calibri"/>
              </a:rPr>
              <a:t>Senior Design I - Spring 2020</a:t>
            </a:r>
            <a:endParaRPr sz="5400">
              <a:solidFill>
                <a:schemeClr val="lt1"/>
              </a:solidFill>
              <a:latin typeface="Calibri"/>
              <a:ea typeface="Calibri"/>
              <a:cs typeface="Calibri"/>
              <a:sym typeface="Calibri"/>
            </a:endParaRPr>
          </a:p>
          <a:p>
            <a:pPr indent="0" lvl="0" marL="0" rtl="0" algn="l">
              <a:lnSpc>
                <a:spcPct val="115000"/>
              </a:lnSpc>
              <a:spcBef>
                <a:spcPts val="0"/>
              </a:spcBef>
              <a:spcAft>
                <a:spcPts val="0"/>
              </a:spcAft>
              <a:buNone/>
            </a:pPr>
            <a:r>
              <a:t/>
            </a:r>
            <a:endParaRPr sz="4800">
              <a:solidFill>
                <a:srgbClr val="FFFFFF"/>
              </a:solidFill>
              <a:latin typeface="Calibri"/>
              <a:ea typeface="Calibri"/>
              <a:cs typeface="Calibri"/>
              <a:sym typeface="Calibri"/>
            </a:endParaRPr>
          </a:p>
        </p:txBody>
      </p:sp>
      <p:cxnSp>
        <p:nvCxnSpPr>
          <p:cNvPr id="243" name="Google Shape;243;g84283599f8_10_124"/>
          <p:cNvCxnSpPr/>
          <p:nvPr/>
        </p:nvCxnSpPr>
        <p:spPr>
          <a:xfrm>
            <a:off x="963" y="6763676"/>
            <a:ext cx="43891200" cy="0"/>
          </a:xfrm>
          <a:prstGeom prst="straightConnector1">
            <a:avLst/>
          </a:prstGeom>
          <a:noFill/>
          <a:ln cap="flat" cmpd="sng" w="228600">
            <a:solidFill>
              <a:srgbClr val="000000"/>
            </a:solidFill>
            <a:prstDash val="solid"/>
            <a:round/>
            <a:headEnd len="med" w="med" type="none"/>
            <a:tailEnd len="med" w="med" type="none"/>
          </a:ln>
        </p:spPr>
      </p:cxnSp>
      <p:sp>
        <p:nvSpPr>
          <p:cNvPr id="244" name="Google Shape;244;g84283599f8_10_124"/>
          <p:cNvSpPr txBox="1"/>
          <p:nvPr/>
        </p:nvSpPr>
        <p:spPr>
          <a:xfrm>
            <a:off x="2039800" y="6611275"/>
            <a:ext cx="8778300" cy="1498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Summary</a:t>
            </a:r>
            <a:endParaRPr b="1" sz="6400">
              <a:solidFill>
                <a:srgbClr val="00703C"/>
              </a:solidFill>
            </a:endParaRPr>
          </a:p>
        </p:txBody>
      </p:sp>
      <p:sp>
        <p:nvSpPr>
          <p:cNvPr id="245" name="Google Shape;245;g84283599f8_10_124"/>
          <p:cNvSpPr txBox="1"/>
          <p:nvPr/>
        </p:nvSpPr>
        <p:spPr>
          <a:xfrm>
            <a:off x="2819525" y="18555798"/>
            <a:ext cx="8778300" cy="1217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Project Requirements</a:t>
            </a:r>
            <a:endParaRPr b="1" sz="6400">
              <a:solidFill>
                <a:srgbClr val="00703C"/>
              </a:solidFill>
            </a:endParaRPr>
          </a:p>
        </p:txBody>
      </p:sp>
      <p:sp>
        <p:nvSpPr>
          <p:cNvPr id="246" name="Google Shape;246;g84283599f8_10_124"/>
          <p:cNvSpPr txBox="1"/>
          <p:nvPr/>
        </p:nvSpPr>
        <p:spPr>
          <a:xfrm>
            <a:off x="1612325" y="19810425"/>
            <a:ext cx="9362400" cy="11895600"/>
          </a:xfrm>
          <a:prstGeom prst="rect">
            <a:avLst/>
          </a:prstGeom>
          <a:noFill/>
          <a:ln>
            <a:noFill/>
          </a:ln>
        </p:spPr>
        <p:txBody>
          <a:bodyPr anchorCtr="0" anchor="t" bIns="45700" lIns="91425" spcFirstLastPara="1" rIns="91425" wrap="square" tIns="45700">
            <a:noAutofit/>
          </a:bodyPr>
          <a:lstStyle/>
          <a:p>
            <a:pPr indent="-609600" lvl="0" marL="457200" marR="0" rtl="0" algn="l">
              <a:lnSpc>
                <a:spcPct val="120000"/>
              </a:lnSpc>
              <a:spcBef>
                <a:spcPts val="0"/>
              </a:spcBef>
              <a:spcAft>
                <a:spcPts val="0"/>
              </a:spcAft>
              <a:buClr>
                <a:srgbClr val="000000"/>
              </a:buClr>
              <a:buSzPts val="6000"/>
              <a:buChar char="●"/>
            </a:pPr>
            <a:r>
              <a:rPr lang="en-US" sz="6000"/>
              <a:t>The exhibit must fit into its assigned location approximately 50” wide by 25” deep</a:t>
            </a:r>
            <a:endParaRPr sz="6000"/>
          </a:p>
          <a:p>
            <a:pPr indent="-609600" lvl="0" marL="457200" marR="0" rtl="0" algn="l">
              <a:lnSpc>
                <a:spcPct val="120000"/>
              </a:lnSpc>
              <a:spcBef>
                <a:spcPts val="0"/>
              </a:spcBef>
              <a:spcAft>
                <a:spcPts val="0"/>
              </a:spcAft>
              <a:buSzPts val="6000"/>
              <a:buChar char="●"/>
            </a:pPr>
            <a:r>
              <a:rPr lang="en-US" sz="6000"/>
              <a:t>Must have the ability to easily program new items into its database</a:t>
            </a:r>
            <a:endParaRPr sz="6000"/>
          </a:p>
          <a:p>
            <a:pPr indent="-609600" lvl="0" marL="457200" marR="0" rtl="0" algn="l">
              <a:lnSpc>
                <a:spcPct val="120000"/>
              </a:lnSpc>
              <a:spcBef>
                <a:spcPts val="0"/>
              </a:spcBef>
              <a:spcAft>
                <a:spcPts val="0"/>
              </a:spcAft>
              <a:buSzPts val="6000"/>
              <a:buChar char="●"/>
            </a:pPr>
            <a:r>
              <a:rPr lang="en-US" sz="6000"/>
              <a:t>Must be portable for special events</a:t>
            </a:r>
            <a:endParaRPr sz="6000"/>
          </a:p>
          <a:p>
            <a:pPr indent="-609600" lvl="0" marL="457200" marR="0" rtl="0" algn="l">
              <a:lnSpc>
                <a:spcPct val="120000"/>
              </a:lnSpc>
              <a:spcBef>
                <a:spcPts val="0"/>
              </a:spcBef>
              <a:spcAft>
                <a:spcPts val="0"/>
              </a:spcAft>
              <a:buSzPts val="6000"/>
              <a:buChar char="●"/>
            </a:pPr>
            <a:r>
              <a:rPr lang="en-US" sz="6000"/>
              <a:t>Must be child-safe</a:t>
            </a:r>
            <a:endParaRPr sz="6000"/>
          </a:p>
          <a:p>
            <a:pPr indent="0" lvl="0" marL="0" marR="0" rtl="0" algn="l">
              <a:lnSpc>
                <a:spcPct val="120000"/>
              </a:lnSpc>
              <a:spcBef>
                <a:spcPts val="0"/>
              </a:spcBef>
              <a:spcAft>
                <a:spcPts val="0"/>
              </a:spcAft>
              <a:buClr>
                <a:srgbClr val="000000"/>
              </a:buClr>
              <a:buSzPts val="6000"/>
              <a:buFont typeface="Arial"/>
              <a:buNone/>
            </a:pPr>
            <a:r>
              <a:t/>
            </a:r>
            <a:endParaRPr sz="6000">
              <a:solidFill>
                <a:srgbClr val="000000"/>
              </a:solidFill>
            </a:endParaRPr>
          </a:p>
        </p:txBody>
      </p:sp>
      <p:sp>
        <p:nvSpPr>
          <p:cNvPr id="247" name="Google Shape;247;g84283599f8_10_124"/>
          <p:cNvSpPr txBox="1"/>
          <p:nvPr/>
        </p:nvSpPr>
        <p:spPr>
          <a:xfrm>
            <a:off x="17479100" y="6751677"/>
            <a:ext cx="8778300" cy="1217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Design</a:t>
            </a:r>
            <a:endParaRPr b="1" sz="6400">
              <a:solidFill>
                <a:srgbClr val="00703C"/>
              </a:solidFill>
            </a:endParaRPr>
          </a:p>
        </p:txBody>
      </p:sp>
      <p:sp>
        <p:nvSpPr>
          <p:cNvPr id="248" name="Google Shape;248;g84283599f8_10_124"/>
          <p:cNvSpPr txBox="1"/>
          <p:nvPr/>
        </p:nvSpPr>
        <p:spPr>
          <a:xfrm>
            <a:off x="21066850" y="25236450"/>
            <a:ext cx="8778300" cy="1097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Object Recognition</a:t>
            </a:r>
            <a:endParaRPr b="1" sz="6400">
              <a:solidFill>
                <a:srgbClr val="00703C"/>
              </a:solidFill>
            </a:endParaRPr>
          </a:p>
        </p:txBody>
      </p:sp>
      <p:sp>
        <p:nvSpPr>
          <p:cNvPr id="249" name="Google Shape;249;g84283599f8_10_124"/>
          <p:cNvSpPr txBox="1"/>
          <p:nvPr/>
        </p:nvSpPr>
        <p:spPr>
          <a:xfrm>
            <a:off x="32918400" y="25209525"/>
            <a:ext cx="8778300" cy="1097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Next Steps</a:t>
            </a:r>
            <a:endParaRPr b="1" sz="6400">
              <a:solidFill>
                <a:srgbClr val="00703C"/>
              </a:solidFill>
            </a:endParaRPr>
          </a:p>
        </p:txBody>
      </p:sp>
      <p:sp>
        <p:nvSpPr>
          <p:cNvPr id="250" name="Google Shape;250;g84283599f8_10_124"/>
          <p:cNvSpPr txBox="1"/>
          <p:nvPr/>
        </p:nvSpPr>
        <p:spPr>
          <a:xfrm>
            <a:off x="32918400" y="6611263"/>
            <a:ext cx="8778300" cy="1498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 Features</a:t>
            </a:r>
            <a:endParaRPr b="1" sz="6400">
              <a:solidFill>
                <a:srgbClr val="00703C"/>
              </a:solidFill>
            </a:endParaRPr>
          </a:p>
        </p:txBody>
      </p:sp>
      <p:pic>
        <p:nvPicPr>
          <p:cNvPr id="251" name="Google Shape;251;g84283599f8_10_124"/>
          <p:cNvPicPr preferRelativeResize="0"/>
          <p:nvPr/>
        </p:nvPicPr>
        <p:blipFill>
          <a:blip r:embed="rId3">
            <a:alphaModFix/>
          </a:blip>
          <a:stretch>
            <a:fillRect/>
          </a:stretch>
        </p:blipFill>
        <p:spPr>
          <a:xfrm>
            <a:off x="32918400" y="15511525"/>
            <a:ext cx="10279400" cy="9607886"/>
          </a:xfrm>
          <a:prstGeom prst="rect">
            <a:avLst/>
          </a:prstGeom>
          <a:noFill/>
          <a:ln cap="flat" cmpd="sng" w="19050">
            <a:solidFill>
              <a:srgbClr val="000000"/>
            </a:solidFill>
            <a:prstDash val="solid"/>
            <a:round/>
            <a:headEnd len="sm" w="sm" type="none"/>
            <a:tailEnd len="sm" w="sm" type="none"/>
          </a:ln>
        </p:spPr>
      </p:pic>
      <p:pic>
        <p:nvPicPr>
          <p:cNvPr id="252" name="Google Shape;252;g84283599f8_10_124"/>
          <p:cNvPicPr preferRelativeResize="0"/>
          <p:nvPr/>
        </p:nvPicPr>
        <p:blipFill>
          <a:blip r:embed="rId4">
            <a:alphaModFix/>
          </a:blip>
          <a:stretch>
            <a:fillRect/>
          </a:stretch>
        </p:blipFill>
        <p:spPr>
          <a:xfrm>
            <a:off x="11658625" y="26117775"/>
            <a:ext cx="5588250" cy="5588250"/>
          </a:xfrm>
          <a:prstGeom prst="rect">
            <a:avLst/>
          </a:prstGeom>
          <a:noFill/>
          <a:ln cap="flat" cmpd="sng" w="19050">
            <a:solidFill>
              <a:srgbClr val="000000"/>
            </a:solidFill>
            <a:prstDash val="solid"/>
            <a:round/>
            <a:headEnd len="sm" w="sm" type="none"/>
            <a:tailEnd len="sm" w="sm" type="none"/>
          </a:ln>
        </p:spPr>
      </p:pic>
      <p:pic>
        <p:nvPicPr>
          <p:cNvPr id="253" name="Google Shape;253;g84283599f8_10_124"/>
          <p:cNvPicPr preferRelativeResize="0"/>
          <p:nvPr/>
        </p:nvPicPr>
        <p:blipFill>
          <a:blip r:embed="rId5">
            <a:alphaModFix/>
          </a:blip>
          <a:stretch>
            <a:fillRect/>
          </a:stretch>
        </p:blipFill>
        <p:spPr>
          <a:xfrm>
            <a:off x="1612325" y="313200"/>
            <a:ext cx="5588250" cy="2402950"/>
          </a:xfrm>
          <a:prstGeom prst="rect">
            <a:avLst/>
          </a:prstGeom>
          <a:noFill/>
          <a:ln>
            <a:noFill/>
          </a:ln>
        </p:spPr>
      </p:pic>
      <p:pic>
        <p:nvPicPr>
          <p:cNvPr id="254" name="Google Shape;254;g84283599f8_10_124"/>
          <p:cNvPicPr preferRelativeResize="0"/>
          <p:nvPr/>
        </p:nvPicPr>
        <p:blipFill rotWithShape="1">
          <a:blip r:embed="rId6">
            <a:alphaModFix/>
          </a:blip>
          <a:srcRect b="53780" l="0" r="0" t="0"/>
          <a:stretch/>
        </p:blipFill>
        <p:spPr>
          <a:xfrm>
            <a:off x="36169125" y="67650"/>
            <a:ext cx="6608976" cy="3054651"/>
          </a:xfrm>
          <a:prstGeom prst="rect">
            <a:avLst/>
          </a:prstGeom>
          <a:noFill/>
          <a:ln>
            <a:noFill/>
          </a:ln>
        </p:spPr>
      </p:pic>
      <p:pic>
        <p:nvPicPr>
          <p:cNvPr id="255" name="Google Shape;255;g84283599f8_10_124"/>
          <p:cNvPicPr preferRelativeResize="0"/>
          <p:nvPr/>
        </p:nvPicPr>
        <p:blipFill rotWithShape="1">
          <a:blip r:embed="rId7">
            <a:alphaModFix/>
          </a:blip>
          <a:srcRect b="1733" l="21578" r="18046" t="3524"/>
          <a:stretch/>
        </p:blipFill>
        <p:spPr>
          <a:xfrm>
            <a:off x="13338938" y="8097800"/>
            <a:ext cx="16314337" cy="17009915"/>
          </a:xfrm>
          <a:prstGeom prst="rect">
            <a:avLst/>
          </a:prstGeom>
          <a:noFill/>
          <a:ln cap="flat" cmpd="sng" w="19050">
            <a:solidFill>
              <a:schemeClr val="dk2"/>
            </a:solidFill>
            <a:prstDash val="solid"/>
            <a:round/>
            <a:headEnd len="sm" w="sm" type="none"/>
            <a:tailEnd len="sm" w="sm" type="none"/>
          </a:ln>
        </p:spPr>
      </p:pic>
      <p:sp>
        <p:nvSpPr>
          <p:cNvPr id="256" name="Google Shape;256;g84283599f8_10_124"/>
          <p:cNvSpPr txBox="1"/>
          <p:nvPr/>
        </p:nvSpPr>
        <p:spPr>
          <a:xfrm>
            <a:off x="1612325" y="8280900"/>
            <a:ext cx="11192700" cy="8836500"/>
          </a:xfrm>
          <a:prstGeom prst="rect">
            <a:avLst/>
          </a:prstGeom>
          <a:noFill/>
          <a:ln>
            <a:noFill/>
          </a:ln>
        </p:spPr>
        <p:txBody>
          <a:bodyPr anchorCtr="0" anchor="t" bIns="91425" lIns="91425" spcFirstLastPara="1" rIns="91425" wrap="square" tIns="91425">
            <a:noAutofit/>
          </a:bodyPr>
          <a:lstStyle/>
          <a:p>
            <a:pPr indent="0" lvl="0" marL="457200" rtl="0" algn="l">
              <a:spcBef>
                <a:spcPts val="0"/>
              </a:spcBef>
              <a:spcAft>
                <a:spcPts val="0"/>
              </a:spcAft>
              <a:buNone/>
            </a:pPr>
            <a:r>
              <a:rPr lang="en-US" sz="6000"/>
              <a:t>This stand-alone exhibit for the Discovery Place will be a resource that museum goers can utilize to learn more about the artifacts in an interactive way. Artifacts will have RFID tags attached, that will be scanned by the exhibit and facts about that object will be displayed on the touchscreen.</a:t>
            </a:r>
            <a:endParaRPr sz="6000"/>
          </a:p>
        </p:txBody>
      </p:sp>
      <p:sp>
        <p:nvSpPr>
          <p:cNvPr id="257" name="Google Shape;257;g84283599f8_10_124"/>
          <p:cNvSpPr txBox="1"/>
          <p:nvPr/>
        </p:nvSpPr>
        <p:spPr>
          <a:xfrm>
            <a:off x="17930775" y="26517600"/>
            <a:ext cx="14301900" cy="5588100"/>
          </a:xfrm>
          <a:prstGeom prst="rect">
            <a:avLst/>
          </a:prstGeom>
          <a:noFill/>
          <a:ln>
            <a:noFill/>
          </a:ln>
        </p:spPr>
        <p:txBody>
          <a:bodyPr anchorCtr="0" anchor="t" bIns="91425" lIns="91425" spcFirstLastPara="1" rIns="91425" wrap="square" tIns="91425">
            <a:noAutofit/>
          </a:bodyPr>
          <a:lstStyle/>
          <a:p>
            <a:pPr indent="-609600" lvl="0" marL="457200" rtl="0" algn="l">
              <a:spcBef>
                <a:spcPts val="0"/>
              </a:spcBef>
              <a:spcAft>
                <a:spcPts val="0"/>
              </a:spcAft>
              <a:buSzPts val="6000"/>
              <a:buChar char="●"/>
            </a:pPr>
            <a:r>
              <a:rPr lang="en-US" sz="6000"/>
              <a:t>RFID tags will be placed on the artifacts</a:t>
            </a:r>
            <a:endParaRPr sz="6000"/>
          </a:p>
          <a:p>
            <a:pPr indent="-609600" lvl="0" marL="457200" rtl="0" algn="l">
              <a:spcBef>
                <a:spcPts val="0"/>
              </a:spcBef>
              <a:spcAft>
                <a:spcPts val="0"/>
              </a:spcAft>
              <a:buSzPts val="6000"/>
              <a:buChar char="●"/>
            </a:pPr>
            <a:r>
              <a:rPr lang="en-US" sz="6000"/>
              <a:t>Objects will be placed on the RFID scanner on the left side of screen</a:t>
            </a:r>
            <a:endParaRPr sz="6000"/>
          </a:p>
          <a:p>
            <a:pPr indent="-609600" lvl="0" marL="457200" rtl="0" algn="l">
              <a:spcBef>
                <a:spcPts val="0"/>
              </a:spcBef>
              <a:spcAft>
                <a:spcPts val="0"/>
              </a:spcAft>
              <a:buSzPts val="6000"/>
              <a:buChar char="●"/>
            </a:pPr>
            <a:r>
              <a:rPr lang="en-US" sz="6000"/>
              <a:t>Facts about the artifact will be presented on the screen</a:t>
            </a:r>
            <a:endParaRPr sz="6000"/>
          </a:p>
        </p:txBody>
      </p:sp>
      <p:sp>
        <p:nvSpPr>
          <p:cNvPr id="258" name="Google Shape;258;g84283599f8_10_124"/>
          <p:cNvSpPr txBox="1"/>
          <p:nvPr/>
        </p:nvSpPr>
        <p:spPr>
          <a:xfrm>
            <a:off x="31394400" y="8534400"/>
            <a:ext cx="11803500" cy="6417900"/>
          </a:xfrm>
          <a:prstGeom prst="rect">
            <a:avLst/>
          </a:prstGeom>
          <a:noFill/>
          <a:ln>
            <a:noFill/>
          </a:ln>
        </p:spPr>
        <p:txBody>
          <a:bodyPr anchorCtr="0" anchor="t" bIns="91425" lIns="91425" spcFirstLastPara="1" rIns="91425" wrap="square" tIns="91425">
            <a:noAutofit/>
          </a:bodyPr>
          <a:lstStyle/>
          <a:p>
            <a:pPr indent="-609600" lvl="0" marL="457200" rtl="0" algn="l">
              <a:spcBef>
                <a:spcPts val="0"/>
              </a:spcBef>
              <a:spcAft>
                <a:spcPts val="0"/>
              </a:spcAft>
              <a:buSzPts val="6000"/>
              <a:buChar char="●"/>
            </a:pPr>
            <a:r>
              <a:rPr lang="en-US" sz="6000"/>
              <a:t>PIR sensor to “wake-up” screen when someone gets close</a:t>
            </a:r>
            <a:endParaRPr sz="6000"/>
          </a:p>
          <a:p>
            <a:pPr indent="-609600" lvl="0" marL="457200" rtl="0" algn="l">
              <a:spcBef>
                <a:spcPts val="0"/>
              </a:spcBef>
              <a:spcAft>
                <a:spcPts val="0"/>
              </a:spcAft>
              <a:buSzPts val="6000"/>
              <a:buChar char="●"/>
            </a:pPr>
            <a:r>
              <a:rPr lang="en-US" sz="6000"/>
              <a:t>Drawers for extra storage</a:t>
            </a:r>
            <a:endParaRPr sz="6000"/>
          </a:p>
          <a:p>
            <a:pPr indent="-609600" lvl="0" marL="457200" rtl="0" algn="l">
              <a:spcBef>
                <a:spcPts val="0"/>
              </a:spcBef>
              <a:spcAft>
                <a:spcPts val="0"/>
              </a:spcAft>
              <a:buSzPts val="6000"/>
              <a:buChar char="●"/>
            </a:pPr>
            <a:r>
              <a:rPr lang="en-US" sz="6000"/>
              <a:t>Casters for mobility</a:t>
            </a:r>
            <a:endParaRPr sz="6000"/>
          </a:p>
          <a:p>
            <a:pPr indent="-609600" lvl="0" marL="457200" rtl="0" algn="l">
              <a:spcBef>
                <a:spcPts val="0"/>
              </a:spcBef>
              <a:spcAft>
                <a:spcPts val="0"/>
              </a:spcAft>
              <a:buSzPts val="6000"/>
              <a:buChar char="●"/>
            </a:pPr>
            <a:r>
              <a:rPr lang="en-US" sz="6000"/>
              <a:t>Touch screen overlay over a 42-inch TV</a:t>
            </a:r>
            <a:endParaRPr sz="6000"/>
          </a:p>
          <a:p>
            <a:pPr indent="-609600" lvl="0" marL="457200" rtl="0" algn="l">
              <a:spcBef>
                <a:spcPts val="0"/>
              </a:spcBef>
              <a:spcAft>
                <a:spcPts val="0"/>
              </a:spcAft>
              <a:buSzPts val="6000"/>
              <a:buChar char="●"/>
            </a:pPr>
            <a:r>
              <a:rPr lang="en-US" sz="6000"/>
              <a:t>Raspberry Pi microprocessor</a:t>
            </a:r>
            <a:endParaRPr sz="6000"/>
          </a:p>
        </p:txBody>
      </p:sp>
      <p:sp>
        <p:nvSpPr>
          <p:cNvPr id="259" name="Google Shape;259;g84283599f8_10_124"/>
          <p:cNvSpPr txBox="1"/>
          <p:nvPr/>
        </p:nvSpPr>
        <p:spPr>
          <a:xfrm>
            <a:off x="33604200" y="26627150"/>
            <a:ext cx="9828900" cy="5079000"/>
          </a:xfrm>
          <a:prstGeom prst="rect">
            <a:avLst/>
          </a:prstGeom>
          <a:noFill/>
          <a:ln>
            <a:noFill/>
          </a:ln>
        </p:spPr>
        <p:txBody>
          <a:bodyPr anchorCtr="0" anchor="t" bIns="91425" lIns="91425" spcFirstLastPara="1" rIns="91425" wrap="square" tIns="91425">
            <a:noAutofit/>
          </a:bodyPr>
          <a:lstStyle/>
          <a:p>
            <a:pPr indent="-609600" lvl="0" marL="457200" rtl="0" algn="l">
              <a:spcBef>
                <a:spcPts val="0"/>
              </a:spcBef>
              <a:spcAft>
                <a:spcPts val="0"/>
              </a:spcAft>
              <a:buSzPts val="6000"/>
              <a:buChar char="●"/>
            </a:pPr>
            <a:r>
              <a:rPr lang="en-US" sz="6000"/>
              <a:t>Order remaining parts</a:t>
            </a:r>
            <a:endParaRPr sz="6000"/>
          </a:p>
          <a:p>
            <a:pPr indent="-609600" lvl="0" marL="457200" rtl="0" algn="l">
              <a:spcBef>
                <a:spcPts val="0"/>
              </a:spcBef>
              <a:spcAft>
                <a:spcPts val="0"/>
              </a:spcAft>
              <a:buSzPts val="6000"/>
              <a:buChar char="●"/>
            </a:pPr>
            <a:r>
              <a:rPr lang="en-US" sz="6000"/>
              <a:t>Begin building the exhibit</a:t>
            </a:r>
            <a:endParaRPr sz="6000"/>
          </a:p>
          <a:p>
            <a:pPr indent="-609600" lvl="0" marL="457200" rtl="0" algn="l">
              <a:spcBef>
                <a:spcPts val="0"/>
              </a:spcBef>
              <a:spcAft>
                <a:spcPts val="0"/>
              </a:spcAft>
              <a:buSzPts val="6000"/>
              <a:buChar char="●"/>
            </a:pPr>
            <a:r>
              <a:rPr lang="en-US" sz="6000"/>
              <a:t>Complete programming of object database</a:t>
            </a:r>
            <a:endParaRPr sz="6000"/>
          </a:p>
        </p:txBody>
      </p:sp>
      <p:sp>
        <p:nvSpPr>
          <p:cNvPr id="260" name="Google Shape;260;g84283599f8_10_124"/>
          <p:cNvSpPr/>
          <p:nvPr/>
        </p:nvSpPr>
        <p:spPr>
          <a:xfrm>
            <a:off x="11360000" y="25236450"/>
            <a:ext cx="20688900" cy="6763800"/>
          </a:xfrm>
          <a:prstGeom prst="rect">
            <a:avLst/>
          </a:prstGeom>
          <a:noFill/>
          <a:ln cap="flat" cmpd="sng" w="7620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61" name="Google Shape;261;g84283599f8_10_124" title="Kyle.mp3">
            <a:hlinkClick r:id="rId8"/>
          </p:cNvPr>
          <p:cNvPicPr preferRelativeResize="0"/>
          <p:nvPr/>
        </p:nvPicPr>
        <p:blipFill>
          <a:blip r:embed="rId9">
            <a:alphaModFix/>
          </a:blip>
          <a:stretch>
            <a:fillRect/>
          </a:stretch>
        </p:blipFill>
        <p:spPr>
          <a:xfrm>
            <a:off x="40794914" y="29702750"/>
            <a:ext cx="2402985" cy="24029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6" name="Shape 266"/>
        <p:cNvGrpSpPr/>
        <p:nvPr/>
      </p:nvGrpSpPr>
      <p:grpSpPr>
        <a:xfrm>
          <a:off x="0" y="0"/>
          <a:ext cx="0" cy="0"/>
          <a:chOff x="0" y="0"/>
          <a:chExt cx="0" cy="0"/>
        </a:xfrm>
      </p:grpSpPr>
      <p:cxnSp>
        <p:nvCxnSpPr>
          <p:cNvPr id="267" name="Google Shape;267;g84283599f8_10_157"/>
          <p:cNvCxnSpPr/>
          <p:nvPr/>
        </p:nvCxnSpPr>
        <p:spPr>
          <a:xfrm>
            <a:off x="0" y="3017520"/>
            <a:ext cx="43891200" cy="1800"/>
          </a:xfrm>
          <a:prstGeom prst="straightConnector1">
            <a:avLst/>
          </a:prstGeom>
          <a:solidFill>
            <a:schemeClr val="accent1"/>
          </a:solidFill>
          <a:ln cap="flat" cmpd="sng" w="9525">
            <a:solidFill>
              <a:schemeClr val="dk1"/>
            </a:solidFill>
            <a:prstDash val="solid"/>
            <a:round/>
            <a:headEnd len="sm" w="sm" type="none"/>
            <a:tailEnd len="sm" w="sm" type="none"/>
          </a:ln>
        </p:spPr>
      </p:cxnSp>
      <p:cxnSp>
        <p:nvCxnSpPr>
          <p:cNvPr id="268" name="Google Shape;268;g84283599f8_10_157"/>
          <p:cNvCxnSpPr/>
          <p:nvPr/>
        </p:nvCxnSpPr>
        <p:spPr>
          <a:xfrm>
            <a:off x="-77350" y="7990615"/>
            <a:ext cx="43891200" cy="1800"/>
          </a:xfrm>
          <a:prstGeom prst="straightConnector1">
            <a:avLst/>
          </a:prstGeom>
          <a:solidFill>
            <a:schemeClr val="accent1"/>
          </a:solidFill>
          <a:ln cap="flat" cmpd="sng" w="9525">
            <a:solidFill>
              <a:schemeClr val="dk1"/>
            </a:solidFill>
            <a:prstDash val="solid"/>
            <a:round/>
            <a:headEnd len="sm" w="sm" type="none"/>
            <a:tailEnd len="sm" w="sm" type="none"/>
          </a:ln>
        </p:spPr>
      </p:cxnSp>
      <p:sp>
        <p:nvSpPr>
          <p:cNvPr id="269" name="Google Shape;269;g84283599f8_10_157"/>
          <p:cNvSpPr/>
          <p:nvPr/>
        </p:nvSpPr>
        <p:spPr>
          <a:xfrm>
            <a:off x="2935267" y="959"/>
            <a:ext cx="38007000" cy="3321600"/>
          </a:xfrm>
          <a:prstGeom prst="rect">
            <a:avLst/>
          </a:prstGeom>
          <a:solidFill>
            <a:srgbClr val="274E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70" name="Google Shape;270;g84283599f8_10_157"/>
          <p:cNvCxnSpPr/>
          <p:nvPr/>
        </p:nvCxnSpPr>
        <p:spPr>
          <a:xfrm>
            <a:off x="2296" y="3320688"/>
            <a:ext cx="43872900" cy="1800"/>
          </a:xfrm>
          <a:prstGeom prst="straightConnector1">
            <a:avLst/>
          </a:prstGeom>
          <a:solidFill>
            <a:srgbClr val="BBE0E3"/>
          </a:solidFill>
          <a:ln cap="flat" cmpd="sng" w="9525">
            <a:solidFill>
              <a:srgbClr val="000000"/>
            </a:solidFill>
            <a:prstDash val="solid"/>
            <a:round/>
            <a:headEnd len="sm" w="sm" type="none"/>
            <a:tailEnd len="sm" w="sm" type="none"/>
          </a:ln>
        </p:spPr>
      </p:cxnSp>
      <p:sp>
        <p:nvSpPr>
          <p:cNvPr id="271" name="Google Shape;271;g84283599f8_10_157"/>
          <p:cNvSpPr txBox="1"/>
          <p:nvPr/>
        </p:nvSpPr>
        <p:spPr>
          <a:xfrm>
            <a:off x="8810600" y="-97025"/>
            <a:ext cx="26115300" cy="3419700"/>
          </a:xfrm>
          <a:prstGeom prst="rect">
            <a:avLst/>
          </a:prstGeom>
          <a:solidFill>
            <a:srgbClr val="00703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7600"/>
              <a:buFont typeface="Arial"/>
              <a:buNone/>
            </a:pPr>
            <a:r>
              <a:rPr b="1" lang="en-US" sz="10000">
                <a:solidFill>
                  <a:srgbClr val="FFFFFF"/>
                </a:solidFill>
                <a:latin typeface="Verdana"/>
                <a:ea typeface="Verdana"/>
                <a:cs typeface="Verdana"/>
                <a:sym typeface="Verdana"/>
              </a:rPr>
              <a:t>Discovery Place </a:t>
            </a:r>
            <a:r>
              <a:rPr b="1" i="0" lang="en-US" sz="10000" u="none" cap="none" strike="noStrike">
                <a:solidFill>
                  <a:srgbClr val="FFFFFF"/>
                </a:solidFill>
                <a:latin typeface="Verdana"/>
                <a:ea typeface="Verdana"/>
                <a:cs typeface="Verdana"/>
                <a:sym typeface="Verdana"/>
              </a:rPr>
              <a:t>Knowledge Center</a:t>
            </a:r>
            <a:endParaRPr b="1" i="0" sz="10000" u="none" cap="none" strike="noStrike">
              <a:solidFill>
                <a:srgbClr val="FFFFFF"/>
              </a:solidFill>
              <a:latin typeface="Verdana"/>
              <a:ea typeface="Verdana"/>
              <a:cs typeface="Verdana"/>
              <a:sym typeface="Verdana"/>
            </a:endParaRPr>
          </a:p>
        </p:txBody>
      </p:sp>
      <p:sp>
        <p:nvSpPr>
          <p:cNvPr id="272" name="Google Shape;272;g84283599f8_10_157"/>
          <p:cNvSpPr/>
          <p:nvPr/>
        </p:nvSpPr>
        <p:spPr>
          <a:xfrm>
            <a:off x="2300" y="3520900"/>
            <a:ext cx="43891200" cy="3321600"/>
          </a:xfrm>
          <a:prstGeom prst="rect">
            <a:avLst/>
          </a:prstGeom>
          <a:solidFill>
            <a:srgbClr val="00703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g84283599f8_10_157"/>
          <p:cNvSpPr/>
          <p:nvPr/>
        </p:nvSpPr>
        <p:spPr>
          <a:xfrm>
            <a:off x="2300" y="950"/>
            <a:ext cx="8808300" cy="3321600"/>
          </a:xfrm>
          <a:prstGeom prst="rect">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g84283599f8_10_157"/>
          <p:cNvSpPr/>
          <p:nvPr/>
        </p:nvSpPr>
        <p:spPr>
          <a:xfrm>
            <a:off x="35069476" y="950"/>
            <a:ext cx="8808300" cy="3321600"/>
          </a:xfrm>
          <a:prstGeom prst="rect">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75" name="Google Shape;275;g84283599f8_10_157"/>
          <p:cNvCxnSpPr/>
          <p:nvPr/>
        </p:nvCxnSpPr>
        <p:spPr>
          <a:xfrm>
            <a:off x="-6900" y="3421751"/>
            <a:ext cx="43891200" cy="0"/>
          </a:xfrm>
          <a:prstGeom prst="straightConnector1">
            <a:avLst/>
          </a:prstGeom>
          <a:noFill/>
          <a:ln cap="flat" cmpd="sng" w="228600">
            <a:solidFill>
              <a:srgbClr val="000000"/>
            </a:solidFill>
            <a:prstDash val="solid"/>
            <a:round/>
            <a:headEnd len="med" w="med" type="none"/>
            <a:tailEnd len="med" w="med" type="none"/>
          </a:ln>
        </p:spPr>
      </p:cxnSp>
      <p:cxnSp>
        <p:nvCxnSpPr>
          <p:cNvPr id="276" name="Google Shape;276;g84283599f8_10_157"/>
          <p:cNvCxnSpPr/>
          <p:nvPr/>
        </p:nvCxnSpPr>
        <p:spPr>
          <a:xfrm rot="10800000">
            <a:off x="8920219" y="-125949"/>
            <a:ext cx="0" cy="3419700"/>
          </a:xfrm>
          <a:prstGeom prst="straightConnector1">
            <a:avLst/>
          </a:prstGeom>
          <a:noFill/>
          <a:ln cap="flat" cmpd="sng" w="228600">
            <a:solidFill>
              <a:srgbClr val="000000"/>
            </a:solidFill>
            <a:prstDash val="solid"/>
            <a:round/>
            <a:headEnd len="med" w="med" type="none"/>
            <a:tailEnd len="med" w="med" type="none"/>
          </a:ln>
        </p:spPr>
      </p:cxnSp>
      <p:cxnSp>
        <p:nvCxnSpPr>
          <p:cNvPr id="277" name="Google Shape;277;g84283599f8_10_157"/>
          <p:cNvCxnSpPr/>
          <p:nvPr/>
        </p:nvCxnSpPr>
        <p:spPr>
          <a:xfrm rot="10800000">
            <a:off x="35002239" y="-122049"/>
            <a:ext cx="0" cy="3419700"/>
          </a:xfrm>
          <a:prstGeom prst="straightConnector1">
            <a:avLst/>
          </a:prstGeom>
          <a:noFill/>
          <a:ln cap="flat" cmpd="sng" w="228600">
            <a:solidFill>
              <a:srgbClr val="000000"/>
            </a:solidFill>
            <a:prstDash val="solid"/>
            <a:round/>
            <a:headEnd len="med" w="med" type="none"/>
            <a:tailEnd len="med" w="med" type="none"/>
          </a:ln>
        </p:spPr>
      </p:cxnSp>
      <p:sp>
        <p:nvSpPr>
          <p:cNvPr id="278" name="Google Shape;278;g84283599f8_10_157"/>
          <p:cNvSpPr txBox="1"/>
          <p:nvPr/>
        </p:nvSpPr>
        <p:spPr>
          <a:xfrm>
            <a:off x="444500" y="4098725"/>
            <a:ext cx="42988500" cy="26529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lang="en-US" sz="5400">
                <a:solidFill>
                  <a:srgbClr val="FFFFFF"/>
                </a:solidFill>
                <a:latin typeface="Calibri"/>
                <a:ea typeface="Calibri"/>
                <a:cs typeface="Calibri"/>
                <a:sym typeface="Calibri"/>
              </a:rPr>
              <a:t>Team Members: Austin Adkins | Kyle Marks | Dillon Roey | Jack Spencer | Lindsey Ward         </a:t>
            </a:r>
            <a:endParaRPr sz="5400">
              <a:solidFill>
                <a:srgbClr val="FFFFFF"/>
              </a:solidFill>
              <a:latin typeface="Calibri"/>
              <a:ea typeface="Calibri"/>
              <a:cs typeface="Calibri"/>
              <a:sym typeface="Calibri"/>
            </a:endParaRPr>
          </a:p>
          <a:p>
            <a:pPr indent="0" lvl="0" marL="0" rtl="0" algn="ctr">
              <a:lnSpc>
                <a:spcPct val="115000"/>
              </a:lnSpc>
              <a:spcBef>
                <a:spcPts val="0"/>
              </a:spcBef>
              <a:spcAft>
                <a:spcPts val="0"/>
              </a:spcAft>
              <a:buNone/>
            </a:pPr>
            <a:r>
              <a:rPr lang="en-US" sz="5400">
                <a:solidFill>
                  <a:schemeClr val="lt1"/>
                </a:solidFill>
                <a:latin typeface="Calibri"/>
                <a:ea typeface="Calibri"/>
                <a:cs typeface="Calibri"/>
                <a:sym typeface="Calibri"/>
              </a:rPr>
              <a:t>Project Mentor: 	Mohamad-Ali Hasan  |  Project Supporter: Discovery Place Science Center</a:t>
            </a:r>
            <a:endParaRPr sz="5400">
              <a:solidFill>
                <a:schemeClr val="lt1"/>
              </a:solidFill>
              <a:latin typeface="Calibri"/>
              <a:ea typeface="Calibri"/>
              <a:cs typeface="Calibri"/>
              <a:sym typeface="Calibri"/>
            </a:endParaRPr>
          </a:p>
          <a:p>
            <a:pPr indent="0" lvl="0" marL="0" rtl="0" algn="ctr">
              <a:lnSpc>
                <a:spcPct val="115000"/>
              </a:lnSpc>
              <a:spcBef>
                <a:spcPts val="0"/>
              </a:spcBef>
              <a:spcAft>
                <a:spcPts val="0"/>
              </a:spcAft>
              <a:buNone/>
            </a:pPr>
            <a:r>
              <a:rPr lang="en-US" sz="5400">
                <a:solidFill>
                  <a:schemeClr val="lt1"/>
                </a:solidFill>
                <a:latin typeface="Calibri"/>
                <a:ea typeface="Calibri"/>
                <a:cs typeface="Calibri"/>
                <a:sym typeface="Calibri"/>
              </a:rPr>
              <a:t>Senior Design I - Spring 2020</a:t>
            </a:r>
            <a:endParaRPr sz="5400">
              <a:solidFill>
                <a:schemeClr val="lt1"/>
              </a:solidFill>
              <a:latin typeface="Calibri"/>
              <a:ea typeface="Calibri"/>
              <a:cs typeface="Calibri"/>
              <a:sym typeface="Calibri"/>
            </a:endParaRPr>
          </a:p>
          <a:p>
            <a:pPr indent="0" lvl="0" marL="0" rtl="0" algn="l">
              <a:lnSpc>
                <a:spcPct val="115000"/>
              </a:lnSpc>
              <a:spcBef>
                <a:spcPts val="0"/>
              </a:spcBef>
              <a:spcAft>
                <a:spcPts val="0"/>
              </a:spcAft>
              <a:buNone/>
            </a:pPr>
            <a:r>
              <a:t/>
            </a:r>
            <a:endParaRPr sz="4800">
              <a:solidFill>
                <a:srgbClr val="FFFFFF"/>
              </a:solidFill>
              <a:latin typeface="Calibri"/>
              <a:ea typeface="Calibri"/>
              <a:cs typeface="Calibri"/>
              <a:sym typeface="Calibri"/>
            </a:endParaRPr>
          </a:p>
        </p:txBody>
      </p:sp>
      <p:cxnSp>
        <p:nvCxnSpPr>
          <p:cNvPr id="279" name="Google Shape;279;g84283599f8_10_157"/>
          <p:cNvCxnSpPr/>
          <p:nvPr/>
        </p:nvCxnSpPr>
        <p:spPr>
          <a:xfrm>
            <a:off x="963" y="6763676"/>
            <a:ext cx="43891200" cy="0"/>
          </a:xfrm>
          <a:prstGeom prst="straightConnector1">
            <a:avLst/>
          </a:prstGeom>
          <a:noFill/>
          <a:ln cap="flat" cmpd="sng" w="228600">
            <a:solidFill>
              <a:srgbClr val="000000"/>
            </a:solidFill>
            <a:prstDash val="solid"/>
            <a:round/>
            <a:headEnd len="med" w="med" type="none"/>
            <a:tailEnd len="med" w="med" type="none"/>
          </a:ln>
        </p:spPr>
      </p:cxnSp>
      <p:sp>
        <p:nvSpPr>
          <p:cNvPr id="280" name="Google Shape;280;g84283599f8_10_157"/>
          <p:cNvSpPr txBox="1"/>
          <p:nvPr/>
        </p:nvSpPr>
        <p:spPr>
          <a:xfrm>
            <a:off x="2039800" y="6611275"/>
            <a:ext cx="8778300" cy="1498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Summary</a:t>
            </a:r>
            <a:endParaRPr b="1" sz="6400">
              <a:solidFill>
                <a:srgbClr val="00703C"/>
              </a:solidFill>
            </a:endParaRPr>
          </a:p>
        </p:txBody>
      </p:sp>
      <p:sp>
        <p:nvSpPr>
          <p:cNvPr id="281" name="Google Shape;281;g84283599f8_10_157"/>
          <p:cNvSpPr txBox="1"/>
          <p:nvPr/>
        </p:nvSpPr>
        <p:spPr>
          <a:xfrm>
            <a:off x="2819525" y="18555798"/>
            <a:ext cx="8778300" cy="1217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Project Requirements</a:t>
            </a:r>
            <a:endParaRPr b="1" sz="6400">
              <a:solidFill>
                <a:srgbClr val="00703C"/>
              </a:solidFill>
            </a:endParaRPr>
          </a:p>
        </p:txBody>
      </p:sp>
      <p:sp>
        <p:nvSpPr>
          <p:cNvPr id="282" name="Google Shape;282;g84283599f8_10_157"/>
          <p:cNvSpPr txBox="1"/>
          <p:nvPr/>
        </p:nvSpPr>
        <p:spPr>
          <a:xfrm>
            <a:off x="1612325" y="19810425"/>
            <a:ext cx="9362400" cy="11895600"/>
          </a:xfrm>
          <a:prstGeom prst="rect">
            <a:avLst/>
          </a:prstGeom>
          <a:noFill/>
          <a:ln>
            <a:noFill/>
          </a:ln>
        </p:spPr>
        <p:txBody>
          <a:bodyPr anchorCtr="0" anchor="t" bIns="45700" lIns="91425" spcFirstLastPara="1" rIns="91425" wrap="square" tIns="45700">
            <a:noAutofit/>
          </a:bodyPr>
          <a:lstStyle/>
          <a:p>
            <a:pPr indent="-609600" lvl="0" marL="457200" marR="0" rtl="0" algn="l">
              <a:lnSpc>
                <a:spcPct val="120000"/>
              </a:lnSpc>
              <a:spcBef>
                <a:spcPts val="0"/>
              </a:spcBef>
              <a:spcAft>
                <a:spcPts val="0"/>
              </a:spcAft>
              <a:buClr>
                <a:srgbClr val="000000"/>
              </a:buClr>
              <a:buSzPts val="6000"/>
              <a:buChar char="●"/>
            </a:pPr>
            <a:r>
              <a:rPr lang="en-US" sz="6000"/>
              <a:t>The exhibit must fit into its assigned location approximately 50” wide by 25” deep</a:t>
            </a:r>
            <a:endParaRPr sz="6000"/>
          </a:p>
          <a:p>
            <a:pPr indent="-609600" lvl="0" marL="457200" marR="0" rtl="0" algn="l">
              <a:lnSpc>
                <a:spcPct val="120000"/>
              </a:lnSpc>
              <a:spcBef>
                <a:spcPts val="0"/>
              </a:spcBef>
              <a:spcAft>
                <a:spcPts val="0"/>
              </a:spcAft>
              <a:buSzPts val="6000"/>
              <a:buChar char="●"/>
            </a:pPr>
            <a:r>
              <a:rPr lang="en-US" sz="6000"/>
              <a:t>Must have the ability to easily program new items into its database</a:t>
            </a:r>
            <a:endParaRPr sz="6000"/>
          </a:p>
          <a:p>
            <a:pPr indent="-609600" lvl="0" marL="457200" marR="0" rtl="0" algn="l">
              <a:lnSpc>
                <a:spcPct val="120000"/>
              </a:lnSpc>
              <a:spcBef>
                <a:spcPts val="0"/>
              </a:spcBef>
              <a:spcAft>
                <a:spcPts val="0"/>
              </a:spcAft>
              <a:buSzPts val="6000"/>
              <a:buChar char="●"/>
            </a:pPr>
            <a:r>
              <a:rPr lang="en-US" sz="6000"/>
              <a:t>Must be portable for special events</a:t>
            </a:r>
            <a:endParaRPr sz="6000"/>
          </a:p>
          <a:p>
            <a:pPr indent="-609600" lvl="0" marL="457200" marR="0" rtl="0" algn="l">
              <a:lnSpc>
                <a:spcPct val="120000"/>
              </a:lnSpc>
              <a:spcBef>
                <a:spcPts val="0"/>
              </a:spcBef>
              <a:spcAft>
                <a:spcPts val="0"/>
              </a:spcAft>
              <a:buSzPts val="6000"/>
              <a:buChar char="●"/>
            </a:pPr>
            <a:r>
              <a:rPr lang="en-US" sz="6000"/>
              <a:t>Must be child-safe</a:t>
            </a:r>
            <a:endParaRPr sz="6000"/>
          </a:p>
          <a:p>
            <a:pPr indent="0" lvl="0" marL="0" marR="0" rtl="0" algn="l">
              <a:lnSpc>
                <a:spcPct val="120000"/>
              </a:lnSpc>
              <a:spcBef>
                <a:spcPts val="0"/>
              </a:spcBef>
              <a:spcAft>
                <a:spcPts val="0"/>
              </a:spcAft>
              <a:buClr>
                <a:srgbClr val="000000"/>
              </a:buClr>
              <a:buSzPts val="6000"/>
              <a:buFont typeface="Arial"/>
              <a:buNone/>
            </a:pPr>
            <a:r>
              <a:t/>
            </a:r>
            <a:endParaRPr sz="6000">
              <a:solidFill>
                <a:srgbClr val="000000"/>
              </a:solidFill>
            </a:endParaRPr>
          </a:p>
        </p:txBody>
      </p:sp>
      <p:sp>
        <p:nvSpPr>
          <p:cNvPr id="283" name="Google Shape;283;g84283599f8_10_157"/>
          <p:cNvSpPr txBox="1"/>
          <p:nvPr/>
        </p:nvSpPr>
        <p:spPr>
          <a:xfrm>
            <a:off x="17479100" y="6751677"/>
            <a:ext cx="8778300" cy="1217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Design</a:t>
            </a:r>
            <a:endParaRPr b="1" sz="6400">
              <a:solidFill>
                <a:srgbClr val="00703C"/>
              </a:solidFill>
            </a:endParaRPr>
          </a:p>
        </p:txBody>
      </p:sp>
      <p:sp>
        <p:nvSpPr>
          <p:cNvPr id="284" name="Google Shape;284;g84283599f8_10_157"/>
          <p:cNvSpPr txBox="1"/>
          <p:nvPr/>
        </p:nvSpPr>
        <p:spPr>
          <a:xfrm>
            <a:off x="21066850" y="25236450"/>
            <a:ext cx="8778300" cy="1097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Object Recognition</a:t>
            </a:r>
            <a:endParaRPr b="1" sz="6400">
              <a:solidFill>
                <a:srgbClr val="00703C"/>
              </a:solidFill>
            </a:endParaRPr>
          </a:p>
        </p:txBody>
      </p:sp>
      <p:sp>
        <p:nvSpPr>
          <p:cNvPr id="285" name="Google Shape;285;g84283599f8_10_157"/>
          <p:cNvSpPr txBox="1"/>
          <p:nvPr/>
        </p:nvSpPr>
        <p:spPr>
          <a:xfrm>
            <a:off x="32918400" y="25209525"/>
            <a:ext cx="8778300" cy="1097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Next Steps</a:t>
            </a:r>
            <a:endParaRPr b="1" sz="6400">
              <a:solidFill>
                <a:srgbClr val="00703C"/>
              </a:solidFill>
            </a:endParaRPr>
          </a:p>
        </p:txBody>
      </p:sp>
      <p:sp>
        <p:nvSpPr>
          <p:cNvPr id="286" name="Google Shape;286;g84283599f8_10_157"/>
          <p:cNvSpPr txBox="1"/>
          <p:nvPr/>
        </p:nvSpPr>
        <p:spPr>
          <a:xfrm>
            <a:off x="32918400" y="6611263"/>
            <a:ext cx="8778300" cy="1498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6400">
                <a:solidFill>
                  <a:srgbClr val="00703C"/>
                </a:solidFill>
              </a:rPr>
              <a:t> Features</a:t>
            </a:r>
            <a:endParaRPr b="1" sz="6400">
              <a:solidFill>
                <a:srgbClr val="00703C"/>
              </a:solidFill>
            </a:endParaRPr>
          </a:p>
        </p:txBody>
      </p:sp>
      <p:pic>
        <p:nvPicPr>
          <p:cNvPr id="287" name="Google Shape;287;g84283599f8_10_157"/>
          <p:cNvPicPr preferRelativeResize="0"/>
          <p:nvPr/>
        </p:nvPicPr>
        <p:blipFill>
          <a:blip r:embed="rId3">
            <a:alphaModFix/>
          </a:blip>
          <a:stretch>
            <a:fillRect/>
          </a:stretch>
        </p:blipFill>
        <p:spPr>
          <a:xfrm>
            <a:off x="32918400" y="15511525"/>
            <a:ext cx="10279400" cy="9607886"/>
          </a:xfrm>
          <a:prstGeom prst="rect">
            <a:avLst/>
          </a:prstGeom>
          <a:noFill/>
          <a:ln cap="flat" cmpd="sng" w="19050">
            <a:solidFill>
              <a:srgbClr val="000000"/>
            </a:solidFill>
            <a:prstDash val="solid"/>
            <a:round/>
            <a:headEnd len="sm" w="sm" type="none"/>
            <a:tailEnd len="sm" w="sm" type="none"/>
          </a:ln>
        </p:spPr>
      </p:pic>
      <p:pic>
        <p:nvPicPr>
          <p:cNvPr id="288" name="Google Shape;288;g84283599f8_10_157"/>
          <p:cNvPicPr preferRelativeResize="0"/>
          <p:nvPr/>
        </p:nvPicPr>
        <p:blipFill>
          <a:blip r:embed="rId4">
            <a:alphaModFix/>
          </a:blip>
          <a:stretch>
            <a:fillRect/>
          </a:stretch>
        </p:blipFill>
        <p:spPr>
          <a:xfrm>
            <a:off x="11658625" y="26117775"/>
            <a:ext cx="5588250" cy="5588250"/>
          </a:xfrm>
          <a:prstGeom prst="rect">
            <a:avLst/>
          </a:prstGeom>
          <a:noFill/>
          <a:ln cap="flat" cmpd="sng" w="19050">
            <a:solidFill>
              <a:srgbClr val="000000"/>
            </a:solidFill>
            <a:prstDash val="solid"/>
            <a:round/>
            <a:headEnd len="sm" w="sm" type="none"/>
            <a:tailEnd len="sm" w="sm" type="none"/>
          </a:ln>
        </p:spPr>
      </p:pic>
      <p:pic>
        <p:nvPicPr>
          <p:cNvPr id="289" name="Google Shape;289;g84283599f8_10_157"/>
          <p:cNvPicPr preferRelativeResize="0"/>
          <p:nvPr/>
        </p:nvPicPr>
        <p:blipFill>
          <a:blip r:embed="rId5">
            <a:alphaModFix/>
          </a:blip>
          <a:stretch>
            <a:fillRect/>
          </a:stretch>
        </p:blipFill>
        <p:spPr>
          <a:xfrm>
            <a:off x="1612325" y="313200"/>
            <a:ext cx="5588250" cy="2402950"/>
          </a:xfrm>
          <a:prstGeom prst="rect">
            <a:avLst/>
          </a:prstGeom>
          <a:noFill/>
          <a:ln>
            <a:noFill/>
          </a:ln>
        </p:spPr>
      </p:pic>
      <p:pic>
        <p:nvPicPr>
          <p:cNvPr id="290" name="Google Shape;290;g84283599f8_10_157"/>
          <p:cNvPicPr preferRelativeResize="0"/>
          <p:nvPr/>
        </p:nvPicPr>
        <p:blipFill rotWithShape="1">
          <a:blip r:embed="rId6">
            <a:alphaModFix/>
          </a:blip>
          <a:srcRect b="53780" l="0" r="0" t="0"/>
          <a:stretch/>
        </p:blipFill>
        <p:spPr>
          <a:xfrm>
            <a:off x="36169125" y="67650"/>
            <a:ext cx="6608976" cy="3054651"/>
          </a:xfrm>
          <a:prstGeom prst="rect">
            <a:avLst/>
          </a:prstGeom>
          <a:noFill/>
          <a:ln>
            <a:noFill/>
          </a:ln>
        </p:spPr>
      </p:pic>
      <p:pic>
        <p:nvPicPr>
          <p:cNvPr id="291" name="Google Shape;291;g84283599f8_10_157"/>
          <p:cNvPicPr preferRelativeResize="0"/>
          <p:nvPr/>
        </p:nvPicPr>
        <p:blipFill rotWithShape="1">
          <a:blip r:embed="rId7">
            <a:alphaModFix/>
          </a:blip>
          <a:srcRect b="1733" l="21578" r="18046" t="3524"/>
          <a:stretch/>
        </p:blipFill>
        <p:spPr>
          <a:xfrm>
            <a:off x="13338938" y="8097800"/>
            <a:ext cx="16314337" cy="17009915"/>
          </a:xfrm>
          <a:prstGeom prst="rect">
            <a:avLst/>
          </a:prstGeom>
          <a:noFill/>
          <a:ln cap="flat" cmpd="sng" w="19050">
            <a:solidFill>
              <a:schemeClr val="dk2"/>
            </a:solidFill>
            <a:prstDash val="solid"/>
            <a:round/>
            <a:headEnd len="sm" w="sm" type="none"/>
            <a:tailEnd len="sm" w="sm" type="none"/>
          </a:ln>
        </p:spPr>
      </p:pic>
      <p:sp>
        <p:nvSpPr>
          <p:cNvPr id="292" name="Google Shape;292;g84283599f8_10_157"/>
          <p:cNvSpPr txBox="1"/>
          <p:nvPr/>
        </p:nvSpPr>
        <p:spPr>
          <a:xfrm>
            <a:off x="1612325" y="8280900"/>
            <a:ext cx="11192700" cy="8836500"/>
          </a:xfrm>
          <a:prstGeom prst="rect">
            <a:avLst/>
          </a:prstGeom>
          <a:noFill/>
          <a:ln>
            <a:noFill/>
          </a:ln>
        </p:spPr>
        <p:txBody>
          <a:bodyPr anchorCtr="0" anchor="t" bIns="91425" lIns="91425" spcFirstLastPara="1" rIns="91425" wrap="square" tIns="91425">
            <a:noAutofit/>
          </a:bodyPr>
          <a:lstStyle/>
          <a:p>
            <a:pPr indent="0" lvl="0" marL="457200" rtl="0" algn="l">
              <a:spcBef>
                <a:spcPts val="0"/>
              </a:spcBef>
              <a:spcAft>
                <a:spcPts val="0"/>
              </a:spcAft>
              <a:buNone/>
            </a:pPr>
            <a:r>
              <a:rPr lang="en-US" sz="6000"/>
              <a:t>This stand-alone exhibit for the Discovery Place will be a resource that museum goers can utilize to learn more about the artifacts in an interactive way. Artifacts will have RFID tags attached, that will be scanned by the exhibit and facts about that object will be displayed on the touchscreen.</a:t>
            </a:r>
            <a:endParaRPr sz="6000"/>
          </a:p>
        </p:txBody>
      </p:sp>
      <p:sp>
        <p:nvSpPr>
          <p:cNvPr id="293" name="Google Shape;293;g84283599f8_10_157"/>
          <p:cNvSpPr txBox="1"/>
          <p:nvPr/>
        </p:nvSpPr>
        <p:spPr>
          <a:xfrm>
            <a:off x="17930775" y="26517600"/>
            <a:ext cx="14301900" cy="5588100"/>
          </a:xfrm>
          <a:prstGeom prst="rect">
            <a:avLst/>
          </a:prstGeom>
          <a:noFill/>
          <a:ln>
            <a:noFill/>
          </a:ln>
        </p:spPr>
        <p:txBody>
          <a:bodyPr anchorCtr="0" anchor="t" bIns="91425" lIns="91425" spcFirstLastPara="1" rIns="91425" wrap="square" tIns="91425">
            <a:noAutofit/>
          </a:bodyPr>
          <a:lstStyle/>
          <a:p>
            <a:pPr indent="-609600" lvl="0" marL="457200" rtl="0" algn="l">
              <a:spcBef>
                <a:spcPts val="0"/>
              </a:spcBef>
              <a:spcAft>
                <a:spcPts val="0"/>
              </a:spcAft>
              <a:buSzPts val="6000"/>
              <a:buChar char="●"/>
            </a:pPr>
            <a:r>
              <a:rPr lang="en-US" sz="6000"/>
              <a:t>RFID tags will be placed on the artifacts</a:t>
            </a:r>
            <a:endParaRPr sz="6000"/>
          </a:p>
          <a:p>
            <a:pPr indent="-609600" lvl="0" marL="457200" rtl="0" algn="l">
              <a:spcBef>
                <a:spcPts val="0"/>
              </a:spcBef>
              <a:spcAft>
                <a:spcPts val="0"/>
              </a:spcAft>
              <a:buSzPts val="6000"/>
              <a:buChar char="●"/>
            </a:pPr>
            <a:r>
              <a:rPr lang="en-US" sz="6000"/>
              <a:t>Objects will be placed on the RFID scanner on the left side of screen</a:t>
            </a:r>
            <a:endParaRPr sz="6000"/>
          </a:p>
          <a:p>
            <a:pPr indent="-609600" lvl="0" marL="457200" rtl="0" algn="l">
              <a:spcBef>
                <a:spcPts val="0"/>
              </a:spcBef>
              <a:spcAft>
                <a:spcPts val="0"/>
              </a:spcAft>
              <a:buSzPts val="6000"/>
              <a:buChar char="●"/>
            </a:pPr>
            <a:r>
              <a:rPr lang="en-US" sz="6000"/>
              <a:t>Facts about the artifact will be presented on the screen</a:t>
            </a:r>
            <a:endParaRPr sz="6000"/>
          </a:p>
        </p:txBody>
      </p:sp>
      <p:sp>
        <p:nvSpPr>
          <p:cNvPr id="294" name="Google Shape;294;g84283599f8_10_157"/>
          <p:cNvSpPr txBox="1"/>
          <p:nvPr/>
        </p:nvSpPr>
        <p:spPr>
          <a:xfrm>
            <a:off x="31394400" y="8534400"/>
            <a:ext cx="11803500" cy="6417900"/>
          </a:xfrm>
          <a:prstGeom prst="rect">
            <a:avLst/>
          </a:prstGeom>
          <a:noFill/>
          <a:ln>
            <a:noFill/>
          </a:ln>
        </p:spPr>
        <p:txBody>
          <a:bodyPr anchorCtr="0" anchor="t" bIns="91425" lIns="91425" spcFirstLastPara="1" rIns="91425" wrap="square" tIns="91425">
            <a:noAutofit/>
          </a:bodyPr>
          <a:lstStyle/>
          <a:p>
            <a:pPr indent="-609600" lvl="0" marL="457200" rtl="0" algn="l">
              <a:spcBef>
                <a:spcPts val="0"/>
              </a:spcBef>
              <a:spcAft>
                <a:spcPts val="0"/>
              </a:spcAft>
              <a:buSzPts val="6000"/>
              <a:buChar char="●"/>
            </a:pPr>
            <a:r>
              <a:rPr lang="en-US" sz="6000"/>
              <a:t>PIR sensor to “wake-up” screen when someone gets close</a:t>
            </a:r>
            <a:endParaRPr sz="6000"/>
          </a:p>
          <a:p>
            <a:pPr indent="-609600" lvl="0" marL="457200" rtl="0" algn="l">
              <a:spcBef>
                <a:spcPts val="0"/>
              </a:spcBef>
              <a:spcAft>
                <a:spcPts val="0"/>
              </a:spcAft>
              <a:buSzPts val="6000"/>
              <a:buChar char="●"/>
            </a:pPr>
            <a:r>
              <a:rPr lang="en-US" sz="6000"/>
              <a:t>Drawers for extra storage</a:t>
            </a:r>
            <a:endParaRPr sz="6000"/>
          </a:p>
          <a:p>
            <a:pPr indent="-609600" lvl="0" marL="457200" rtl="0" algn="l">
              <a:spcBef>
                <a:spcPts val="0"/>
              </a:spcBef>
              <a:spcAft>
                <a:spcPts val="0"/>
              </a:spcAft>
              <a:buSzPts val="6000"/>
              <a:buChar char="●"/>
            </a:pPr>
            <a:r>
              <a:rPr lang="en-US" sz="6000"/>
              <a:t>Casters for mobility</a:t>
            </a:r>
            <a:endParaRPr sz="6000"/>
          </a:p>
          <a:p>
            <a:pPr indent="-609600" lvl="0" marL="457200" rtl="0" algn="l">
              <a:spcBef>
                <a:spcPts val="0"/>
              </a:spcBef>
              <a:spcAft>
                <a:spcPts val="0"/>
              </a:spcAft>
              <a:buSzPts val="6000"/>
              <a:buChar char="●"/>
            </a:pPr>
            <a:r>
              <a:rPr lang="en-US" sz="6000"/>
              <a:t>Touch screen overlay over a 42-inch TV</a:t>
            </a:r>
            <a:endParaRPr sz="6000"/>
          </a:p>
          <a:p>
            <a:pPr indent="-609600" lvl="0" marL="457200" rtl="0" algn="l">
              <a:spcBef>
                <a:spcPts val="0"/>
              </a:spcBef>
              <a:spcAft>
                <a:spcPts val="0"/>
              </a:spcAft>
              <a:buSzPts val="6000"/>
              <a:buChar char="●"/>
            </a:pPr>
            <a:r>
              <a:rPr lang="en-US" sz="6000"/>
              <a:t>Raspberry Pi microprocessor</a:t>
            </a:r>
            <a:endParaRPr sz="6000"/>
          </a:p>
        </p:txBody>
      </p:sp>
      <p:sp>
        <p:nvSpPr>
          <p:cNvPr id="295" name="Google Shape;295;g84283599f8_10_157"/>
          <p:cNvSpPr txBox="1"/>
          <p:nvPr/>
        </p:nvSpPr>
        <p:spPr>
          <a:xfrm>
            <a:off x="33604200" y="26627150"/>
            <a:ext cx="9828900" cy="5079000"/>
          </a:xfrm>
          <a:prstGeom prst="rect">
            <a:avLst/>
          </a:prstGeom>
          <a:noFill/>
          <a:ln>
            <a:noFill/>
          </a:ln>
        </p:spPr>
        <p:txBody>
          <a:bodyPr anchorCtr="0" anchor="t" bIns="91425" lIns="91425" spcFirstLastPara="1" rIns="91425" wrap="square" tIns="91425">
            <a:noAutofit/>
          </a:bodyPr>
          <a:lstStyle/>
          <a:p>
            <a:pPr indent="-609600" lvl="0" marL="457200" rtl="0" algn="l">
              <a:spcBef>
                <a:spcPts val="0"/>
              </a:spcBef>
              <a:spcAft>
                <a:spcPts val="0"/>
              </a:spcAft>
              <a:buSzPts val="6000"/>
              <a:buChar char="●"/>
            </a:pPr>
            <a:r>
              <a:rPr lang="en-US" sz="6000"/>
              <a:t>Order remaining parts</a:t>
            </a:r>
            <a:endParaRPr sz="6000"/>
          </a:p>
          <a:p>
            <a:pPr indent="-609600" lvl="0" marL="457200" rtl="0" algn="l">
              <a:spcBef>
                <a:spcPts val="0"/>
              </a:spcBef>
              <a:spcAft>
                <a:spcPts val="0"/>
              </a:spcAft>
              <a:buSzPts val="6000"/>
              <a:buChar char="●"/>
            </a:pPr>
            <a:r>
              <a:rPr lang="en-US" sz="6000"/>
              <a:t>Begin building the exhibit</a:t>
            </a:r>
            <a:endParaRPr sz="6000"/>
          </a:p>
          <a:p>
            <a:pPr indent="-609600" lvl="0" marL="457200" rtl="0" algn="l">
              <a:spcBef>
                <a:spcPts val="0"/>
              </a:spcBef>
              <a:spcAft>
                <a:spcPts val="0"/>
              </a:spcAft>
              <a:buSzPts val="6000"/>
              <a:buChar char="●"/>
            </a:pPr>
            <a:r>
              <a:rPr lang="en-US" sz="6000"/>
              <a:t>Complete programming of object database</a:t>
            </a:r>
            <a:endParaRPr sz="6000"/>
          </a:p>
        </p:txBody>
      </p:sp>
      <p:sp>
        <p:nvSpPr>
          <p:cNvPr id="296" name="Google Shape;296;g84283599f8_10_157"/>
          <p:cNvSpPr/>
          <p:nvPr/>
        </p:nvSpPr>
        <p:spPr>
          <a:xfrm>
            <a:off x="32918400" y="25236450"/>
            <a:ext cx="10522200" cy="5325300"/>
          </a:xfrm>
          <a:prstGeom prst="rect">
            <a:avLst/>
          </a:prstGeom>
          <a:noFill/>
          <a:ln cap="flat" cmpd="sng" w="7620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97" name="Google Shape;297;g84283599f8_10_157" title="The Next Steps.mp3">
            <a:hlinkClick r:id="rId8"/>
          </p:cNvPr>
          <p:cNvPicPr preferRelativeResize="0"/>
          <p:nvPr/>
        </p:nvPicPr>
        <p:blipFill>
          <a:blip r:embed="rId9">
            <a:alphaModFix/>
          </a:blip>
          <a:stretch>
            <a:fillRect/>
          </a:stretch>
        </p:blipFill>
        <p:spPr>
          <a:xfrm rot="10800000">
            <a:off x="31394397" y="24547522"/>
            <a:ext cx="1570250" cy="15702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2005-10-27T22:02:18Z</dcterms:created>
  <dc:creator>user</dc:creator>
</cp:coreProperties>
</file>