
<file path=[Content_Types].xml><?xml version="1.0" encoding="utf-8"?>
<Types xmlns="http://schemas.openxmlformats.org/package/2006/content-types">
  <Default Extension="fntdata" ContentType="application/x-fontdata"/>
  <Default Extension="jp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8" r:id="rId3"/>
    <p:sldId id="257" r:id="rId4"/>
    <p:sldId id="259" r:id="rId5"/>
    <p:sldId id="260" r:id="rId6"/>
    <p:sldId id="261" r:id="rId7"/>
  </p:sldIdLst>
  <p:sldSz cx="43891200" cy="32918400"/>
  <p:notesSz cx="9296400" cy="6858000"/>
  <p:embeddedFontLst>
    <p:embeddedFont>
      <p:font typeface="Open Sans" panose="020B0606030504020204" pitchFamily="3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6C5F275-169D-4B45-A0B8-D59D84AA1B45}">
  <a:tblStyle styleId="{46C5F275-169D-4B45-A0B8-D59D84AA1B4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25" d="100"/>
          <a:sy n="25" d="100"/>
        </p:scale>
        <p:origin x="1928" y="192"/>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030593" cy="343135"/>
          </a:xfrm>
          <a:prstGeom prst="rect">
            <a:avLst/>
          </a:prstGeom>
          <a:noFill/>
          <a:ln>
            <a:noFill/>
          </a:ln>
        </p:spPr>
        <p:txBody>
          <a:bodyPr spcFirstLastPara="1" wrap="square" lIns="92825" tIns="46400" rIns="92825" bIns="464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828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828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828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828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828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828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828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828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5263656" y="0"/>
            <a:ext cx="4030593" cy="343135"/>
          </a:xfrm>
          <a:prstGeom prst="rect">
            <a:avLst/>
          </a:prstGeom>
          <a:noFill/>
          <a:ln>
            <a:noFill/>
          </a:ln>
        </p:spPr>
        <p:txBody>
          <a:bodyPr spcFirstLastPara="1" wrap="square" lIns="92825" tIns="46400" rIns="92825" bIns="464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828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828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828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828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828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828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828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828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2938463" y="514350"/>
            <a:ext cx="3425825" cy="257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31793" y="3259190"/>
            <a:ext cx="7432816" cy="3084695"/>
          </a:xfrm>
          <a:prstGeom prst="rect">
            <a:avLst/>
          </a:prstGeom>
          <a:noFill/>
          <a:ln>
            <a:noFill/>
          </a:ln>
        </p:spPr>
        <p:txBody>
          <a:bodyPr spcFirstLastPara="1" wrap="square" lIns="92825" tIns="46400" rIns="92825" bIns="46400" anchor="t" anchorCtr="0">
            <a:noAutofit/>
          </a:bodyPr>
          <a:lstStyle>
            <a:lvl1pPr marL="457200" marR="0" lvl="0" indent="-228600" algn="l" rtl="0">
              <a:spcBef>
                <a:spcPts val="432"/>
              </a:spcBef>
              <a:spcAft>
                <a:spcPts val="0"/>
              </a:spcAft>
              <a:buSzPts val="1400"/>
              <a:buNone/>
              <a:defRPr sz="1440" b="0" i="0" u="none" strike="noStrike" cap="none">
                <a:solidFill>
                  <a:schemeClr val="dk1"/>
                </a:solidFill>
                <a:latin typeface="Arial"/>
                <a:ea typeface="Arial"/>
                <a:cs typeface="Arial"/>
                <a:sym typeface="Arial"/>
              </a:defRPr>
            </a:lvl1pPr>
            <a:lvl2pPr marL="914400" marR="0" lvl="1" indent="-228600" algn="l" rtl="0">
              <a:spcBef>
                <a:spcPts val="432"/>
              </a:spcBef>
              <a:spcAft>
                <a:spcPts val="0"/>
              </a:spcAft>
              <a:buSzPts val="1400"/>
              <a:buNone/>
              <a:defRPr sz="1440" b="0" i="0" u="none" strike="noStrike" cap="none">
                <a:solidFill>
                  <a:schemeClr val="dk1"/>
                </a:solidFill>
                <a:latin typeface="Arial"/>
                <a:ea typeface="Arial"/>
                <a:cs typeface="Arial"/>
                <a:sym typeface="Arial"/>
              </a:defRPr>
            </a:lvl2pPr>
            <a:lvl3pPr marL="1371600" marR="0" lvl="2" indent="-228600" algn="l" rtl="0">
              <a:spcBef>
                <a:spcPts val="432"/>
              </a:spcBef>
              <a:spcAft>
                <a:spcPts val="0"/>
              </a:spcAft>
              <a:buSzPts val="1400"/>
              <a:buNone/>
              <a:defRPr sz="1440" b="0" i="0" u="none" strike="noStrike" cap="none">
                <a:solidFill>
                  <a:schemeClr val="dk1"/>
                </a:solidFill>
                <a:latin typeface="Arial"/>
                <a:ea typeface="Arial"/>
                <a:cs typeface="Arial"/>
                <a:sym typeface="Arial"/>
              </a:defRPr>
            </a:lvl3pPr>
            <a:lvl4pPr marL="1828800" marR="0" lvl="3" indent="-228600" algn="l" rtl="0">
              <a:spcBef>
                <a:spcPts val="432"/>
              </a:spcBef>
              <a:spcAft>
                <a:spcPts val="0"/>
              </a:spcAft>
              <a:buSzPts val="1400"/>
              <a:buNone/>
              <a:defRPr sz="1440" b="0" i="0" u="none" strike="noStrike" cap="none">
                <a:solidFill>
                  <a:schemeClr val="dk1"/>
                </a:solidFill>
                <a:latin typeface="Arial"/>
                <a:ea typeface="Arial"/>
                <a:cs typeface="Arial"/>
                <a:sym typeface="Arial"/>
              </a:defRPr>
            </a:lvl4pPr>
            <a:lvl5pPr marL="2286000" marR="0" lvl="4" indent="-228600" algn="l" rtl="0">
              <a:spcBef>
                <a:spcPts val="432"/>
              </a:spcBef>
              <a:spcAft>
                <a:spcPts val="0"/>
              </a:spcAft>
              <a:buSzPts val="1400"/>
              <a:buNone/>
              <a:defRPr sz="144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44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44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44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44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694"/>
            <a:ext cx="4030593" cy="343135"/>
          </a:xfrm>
          <a:prstGeom prst="rect">
            <a:avLst/>
          </a:prstGeom>
          <a:noFill/>
          <a:ln>
            <a:noFill/>
          </a:ln>
        </p:spPr>
        <p:txBody>
          <a:bodyPr spcFirstLastPara="1" wrap="square" lIns="92825" tIns="46400" rIns="92825" bIns="464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828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828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828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828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828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828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828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828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5263656" y="6513694"/>
            <a:ext cx="4030593" cy="343135"/>
          </a:xfrm>
          <a:prstGeom prst="rect">
            <a:avLst/>
          </a:prstGeom>
          <a:noFill/>
          <a:ln>
            <a:noFill/>
          </a:ln>
        </p:spPr>
        <p:txBody>
          <a:bodyPr spcFirstLastPara="1" wrap="square" lIns="92825" tIns="46400" rIns="92825" bIns="464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sldNum" idx="12"/>
          </p:nvPr>
        </p:nvSpPr>
        <p:spPr>
          <a:xfrm>
            <a:off x="5263656" y="6513694"/>
            <a:ext cx="4030593" cy="343135"/>
          </a:xfrm>
          <a:prstGeom prst="rect">
            <a:avLst/>
          </a:prstGeom>
          <a:noFill/>
          <a:ln>
            <a:noFill/>
          </a:ln>
        </p:spPr>
        <p:txBody>
          <a:bodyPr spcFirstLastPara="1" wrap="square" lIns="92825" tIns="46400" rIns="92825" bIns="46400" anchor="b" anchorCtr="0">
            <a:noAutofit/>
          </a:bodyPr>
          <a:lstStyle/>
          <a:p>
            <a:pPr marL="0" lvl="0" indent="0" algn="r" rtl="0">
              <a:spcBef>
                <a:spcPts val="0"/>
              </a:spcBef>
              <a:spcAft>
                <a:spcPts val="0"/>
              </a:spcAft>
              <a:buNone/>
            </a:pPr>
            <a:fld id="{00000000-1234-1234-1234-123412341234}" type="slidenum">
              <a:rPr lang="en-US"/>
              <a:t>1</a:t>
            </a:fld>
            <a:endParaRPr/>
          </a:p>
        </p:txBody>
      </p:sp>
      <p:sp>
        <p:nvSpPr>
          <p:cNvPr id="86" name="Google Shape;86;p1:notes"/>
          <p:cNvSpPr>
            <a:spLocks noGrp="1" noRot="1" noChangeAspect="1"/>
          </p:cNvSpPr>
          <p:nvPr>
            <p:ph type="sldImg" idx="2"/>
          </p:nvPr>
        </p:nvSpPr>
        <p:spPr>
          <a:xfrm>
            <a:off x="2938463" y="514350"/>
            <a:ext cx="3425825" cy="25701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7" name="Google Shape;87;p1:notes"/>
          <p:cNvSpPr txBox="1">
            <a:spLocks noGrp="1"/>
          </p:cNvSpPr>
          <p:nvPr>
            <p:ph type="body" idx="1"/>
          </p:nvPr>
        </p:nvSpPr>
        <p:spPr>
          <a:xfrm>
            <a:off x="931793" y="3259190"/>
            <a:ext cx="7432816" cy="3084695"/>
          </a:xfrm>
          <a:prstGeom prst="rect">
            <a:avLst/>
          </a:prstGeom>
          <a:noFill/>
          <a:ln>
            <a:noFill/>
          </a:ln>
        </p:spPr>
        <p:txBody>
          <a:bodyPr spcFirstLastPara="1" wrap="square" lIns="92825" tIns="46400" rIns="92825" bIns="46400" anchor="t" anchorCtr="0">
            <a:noAutofit/>
          </a:bodyPr>
          <a:lstStyle/>
          <a:p>
            <a:pPr marL="0" lvl="0" indent="0" algn="l" rtl="0">
              <a:spcBef>
                <a:spcPts val="0"/>
              </a:spcBef>
              <a:spcAft>
                <a:spcPts val="0"/>
              </a:spcAft>
              <a:buNone/>
            </a:pPr>
            <a:r>
              <a:rPr lang="en-US"/>
              <a:t>Problem Statement, Process outline, Project Goals, Methodology, DOE, Data, Pictures-n-stuff, Future Outlook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74c34fa9bb_5_0:notes"/>
          <p:cNvSpPr>
            <a:spLocks noGrp="1" noRot="1" noChangeAspect="1"/>
          </p:cNvSpPr>
          <p:nvPr>
            <p:ph type="sldImg" idx="2"/>
          </p:nvPr>
        </p:nvSpPr>
        <p:spPr>
          <a:xfrm>
            <a:off x="2938463" y="514350"/>
            <a:ext cx="3425825" cy="25701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74c34fa9bb_5_0:notes"/>
          <p:cNvSpPr txBox="1">
            <a:spLocks noGrp="1"/>
          </p:cNvSpPr>
          <p:nvPr>
            <p:ph type="body" idx="1"/>
          </p:nvPr>
        </p:nvSpPr>
        <p:spPr>
          <a:xfrm>
            <a:off x="931793" y="3259190"/>
            <a:ext cx="7432800" cy="3084600"/>
          </a:xfrm>
          <a:prstGeom prst="rect">
            <a:avLst/>
          </a:prstGeom>
        </p:spPr>
        <p:txBody>
          <a:bodyPr spcFirstLastPara="1" wrap="square" lIns="92825" tIns="46400" rIns="92825" bIns="46400" anchor="t" anchorCtr="0">
            <a:noAutofit/>
          </a:bodyPr>
          <a:lstStyle/>
          <a:p>
            <a:pPr marL="0" lvl="0" indent="0" algn="l" rtl="0">
              <a:spcBef>
                <a:spcPts val="432"/>
              </a:spcBef>
              <a:spcAft>
                <a:spcPts val="0"/>
              </a:spcAft>
              <a:buNone/>
            </a:pPr>
            <a:endParaRPr/>
          </a:p>
        </p:txBody>
      </p:sp>
      <p:sp>
        <p:nvSpPr>
          <p:cNvPr id="162" name="Google Shape;162;g74c34fa9bb_5_0:notes"/>
          <p:cNvSpPr txBox="1">
            <a:spLocks noGrp="1"/>
          </p:cNvSpPr>
          <p:nvPr>
            <p:ph type="sldNum" idx="12"/>
          </p:nvPr>
        </p:nvSpPr>
        <p:spPr>
          <a:xfrm>
            <a:off x="5263656" y="6513694"/>
            <a:ext cx="4030500" cy="343200"/>
          </a:xfrm>
          <a:prstGeom prst="rect">
            <a:avLst/>
          </a:prstGeom>
        </p:spPr>
        <p:txBody>
          <a:bodyPr spcFirstLastPara="1" wrap="square" lIns="92825" tIns="46400" rIns="92825" bIns="464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74c34fa9bb_5_12:notes"/>
          <p:cNvSpPr>
            <a:spLocks noGrp="1" noRot="1" noChangeAspect="1"/>
          </p:cNvSpPr>
          <p:nvPr>
            <p:ph type="sldImg" idx="2"/>
          </p:nvPr>
        </p:nvSpPr>
        <p:spPr>
          <a:xfrm>
            <a:off x="2938463" y="514350"/>
            <a:ext cx="3425825" cy="25701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74c34fa9bb_5_12:notes"/>
          <p:cNvSpPr txBox="1">
            <a:spLocks noGrp="1"/>
          </p:cNvSpPr>
          <p:nvPr>
            <p:ph type="body" idx="1"/>
          </p:nvPr>
        </p:nvSpPr>
        <p:spPr>
          <a:xfrm>
            <a:off x="931793" y="3259190"/>
            <a:ext cx="7432800" cy="3084600"/>
          </a:xfrm>
          <a:prstGeom prst="rect">
            <a:avLst/>
          </a:prstGeom>
        </p:spPr>
        <p:txBody>
          <a:bodyPr spcFirstLastPara="1" wrap="square" lIns="92825" tIns="46400" rIns="92825" bIns="46400" anchor="t" anchorCtr="0">
            <a:noAutofit/>
          </a:bodyPr>
          <a:lstStyle/>
          <a:p>
            <a:pPr marL="0" lvl="0" indent="0" algn="l" rtl="0">
              <a:spcBef>
                <a:spcPts val="432"/>
              </a:spcBef>
              <a:spcAft>
                <a:spcPts val="0"/>
              </a:spcAft>
              <a:buNone/>
            </a:pPr>
            <a:endParaRPr/>
          </a:p>
        </p:txBody>
      </p:sp>
      <p:sp>
        <p:nvSpPr>
          <p:cNvPr id="140" name="Google Shape;140;g74c34fa9bb_5_12:notes"/>
          <p:cNvSpPr txBox="1">
            <a:spLocks noGrp="1"/>
          </p:cNvSpPr>
          <p:nvPr>
            <p:ph type="sldNum" idx="12"/>
          </p:nvPr>
        </p:nvSpPr>
        <p:spPr>
          <a:xfrm>
            <a:off x="5263656" y="6513694"/>
            <a:ext cx="4030500" cy="343200"/>
          </a:xfrm>
          <a:prstGeom prst="rect">
            <a:avLst/>
          </a:prstGeom>
        </p:spPr>
        <p:txBody>
          <a:bodyPr spcFirstLastPara="1" wrap="square" lIns="92825" tIns="46400" rIns="92825" bIns="464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74c34fa9bb_5_18:notes"/>
          <p:cNvSpPr>
            <a:spLocks noGrp="1" noRot="1" noChangeAspect="1"/>
          </p:cNvSpPr>
          <p:nvPr>
            <p:ph type="sldImg" idx="2"/>
          </p:nvPr>
        </p:nvSpPr>
        <p:spPr>
          <a:xfrm>
            <a:off x="2938463" y="514350"/>
            <a:ext cx="3425825" cy="25701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74c34fa9bb_5_18:notes"/>
          <p:cNvSpPr txBox="1">
            <a:spLocks noGrp="1"/>
          </p:cNvSpPr>
          <p:nvPr>
            <p:ph type="body" idx="1"/>
          </p:nvPr>
        </p:nvSpPr>
        <p:spPr>
          <a:xfrm>
            <a:off x="931793" y="3259190"/>
            <a:ext cx="7432800" cy="3084600"/>
          </a:xfrm>
          <a:prstGeom prst="rect">
            <a:avLst/>
          </a:prstGeom>
        </p:spPr>
        <p:txBody>
          <a:bodyPr spcFirstLastPara="1" wrap="square" lIns="92825" tIns="46400" rIns="92825" bIns="46400" anchor="t" anchorCtr="0">
            <a:noAutofit/>
          </a:bodyPr>
          <a:lstStyle/>
          <a:p>
            <a:pPr marL="0" lvl="0" indent="0" algn="l" rtl="0">
              <a:spcBef>
                <a:spcPts val="432"/>
              </a:spcBef>
              <a:spcAft>
                <a:spcPts val="0"/>
              </a:spcAft>
              <a:buNone/>
            </a:pPr>
            <a:endParaRPr/>
          </a:p>
        </p:txBody>
      </p:sp>
      <p:sp>
        <p:nvSpPr>
          <p:cNvPr id="182" name="Google Shape;182;g74c34fa9bb_5_18:notes"/>
          <p:cNvSpPr txBox="1">
            <a:spLocks noGrp="1"/>
          </p:cNvSpPr>
          <p:nvPr>
            <p:ph type="sldNum" idx="12"/>
          </p:nvPr>
        </p:nvSpPr>
        <p:spPr>
          <a:xfrm>
            <a:off x="5263656" y="6513694"/>
            <a:ext cx="4030500" cy="343200"/>
          </a:xfrm>
          <a:prstGeom prst="rect">
            <a:avLst/>
          </a:prstGeom>
        </p:spPr>
        <p:txBody>
          <a:bodyPr spcFirstLastPara="1" wrap="square" lIns="92825" tIns="46400" rIns="92825" bIns="464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74c34fa9bb_5_24:notes"/>
          <p:cNvSpPr>
            <a:spLocks noGrp="1" noRot="1" noChangeAspect="1"/>
          </p:cNvSpPr>
          <p:nvPr>
            <p:ph type="sldImg" idx="2"/>
          </p:nvPr>
        </p:nvSpPr>
        <p:spPr>
          <a:xfrm>
            <a:off x="2938463" y="514350"/>
            <a:ext cx="3425825" cy="25701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74c34fa9bb_5_24:notes"/>
          <p:cNvSpPr txBox="1">
            <a:spLocks noGrp="1"/>
          </p:cNvSpPr>
          <p:nvPr>
            <p:ph type="body" idx="1"/>
          </p:nvPr>
        </p:nvSpPr>
        <p:spPr>
          <a:xfrm>
            <a:off x="931793" y="3259190"/>
            <a:ext cx="7432800" cy="3084600"/>
          </a:xfrm>
          <a:prstGeom prst="rect">
            <a:avLst/>
          </a:prstGeom>
        </p:spPr>
        <p:txBody>
          <a:bodyPr spcFirstLastPara="1" wrap="square" lIns="92825" tIns="46400" rIns="92825" bIns="464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600"/>
              <a:t>The data collected thus far has given us some insight on how the manufacturing process has been behaving and will provide the baseline system behavior to which we will make comparisons during the testing phase. The key component that interfaces with the bearings in question is the rotor shaft. All rotor shafts for this motor type are manufactured on one machine. The raw bar-stock pieces are first manually loaded into the machine hopper by the technician. The machine then automatically feeds the bar stock into the machine and is first cut to length then subsequently has the chamfer length, angle, radius, diameter and finally goes through a surface finish roughness check before it exits the machine and dropped into a “good/bad” parts bin.</a:t>
            </a:r>
            <a:endParaRPr sz="1600"/>
          </a:p>
          <a:p>
            <a:pPr marL="0" lvl="0" indent="0" algn="l" rtl="0">
              <a:lnSpc>
                <a:spcPct val="115000"/>
              </a:lnSpc>
              <a:spcBef>
                <a:spcPts val="0"/>
              </a:spcBef>
              <a:spcAft>
                <a:spcPts val="0"/>
              </a:spcAft>
              <a:buClr>
                <a:schemeClr val="dk1"/>
              </a:buClr>
              <a:buSzPts val="1100"/>
              <a:buFont typeface="Arial"/>
              <a:buNone/>
            </a:pPr>
            <a:r>
              <a:rPr lang="en-US" sz="1600"/>
              <a:t> </a:t>
            </a:r>
            <a:endParaRPr sz="1600"/>
          </a:p>
          <a:p>
            <a:pPr marL="0" lvl="0" indent="0" algn="l" rtl="0">
              <a:lnSpc>
                <a:spcPct val="115000"/>
              </a:lnSpc>
              <a:spcBef>
                <a:spcPts val="0"/>
              </a:spcBef>
              <a:spcAft>
                <a:spcPts val="0"/>
              </a:spcAft>
              <a:buClr>
                <a:schemeClr val="dk1"/>
              </a:buClr>
              <a:buSzPts val="1100"/>
              <a:buFont typeface="Arial"/>
              <a:buNone/>
            </a:pPr>
            <a:r>
              <a:rPr lang="en-US" sz="1600"/>
              <a:t>For the month of February, the shaft quality control data is summarized in the table. In comparing the data to their engineered specifications, we find that all attributes related to the shaft chamfer are within specification. The one red flag was seen in comparing the measured surface roughness of the shaft (average of 1.13 Rz for all three shifts in February) to the engineered specification 3.2 Rz. The measured surface roughness was much lower and will be looked into further during the testing phase.</a:t>
            </a:r>
            <a:endParaRPr sz="1600"/>
          </a:p>
          <a:p>
            <a:pPr marL="0" lvl="0" indent="0" algn="l" rtl="0">
              <a:lnSpc>
                <a:spcPct val="115000"/>
              </a:lnSpc>
              <a:spcBef>
                <a:spcPts val="0"/>
              </a:spcBef>
              <a:spcAft>
                <a:spcPts val="0"/>
              </a:spcAft>
              <a:buClr>
                <a:schemeClr val="dk1"/>
              </a:buClr>
              <a:buSzPts val="1100"/>
              <a:buFont typeface="Arial"/>
              <a:buNone/>
            </a:pPr>
            <a:r>
              <a:rPr lang="en-US" sz="1600"/>
              <a:t> </a:t>
            </a:r>
            <a:endParaRPr sz="1600"/>
          </a:p>
          <a:p>
            <a:pPr marL="0" lvl="0" indent="0" algn="l" rtl="0">
              <a:lnSpc>
                <a:spcPct val="115000"/>
              </a:lnSpc>
              <a:spcBef>
                <a:spcPts val="0"/>
              </a:spcBef>
              <a:spcAft>
                <a:spcPts val="0"/>
              </a:spcAft>
              <a:buClr>
                <a:schemeClr val="dk1"/>
              </a:buClr>
              <a:buSzPts val="1100"/>
              <a:buFont typeface="Arial"/>
              <a:buNone/>
            </a:pPr>
            <a:r>
              <a:rPr lang="en-US" sz="1600"/>
              <a:t> The second area of focus is the accelerometer test. Here, the motor assembly is tested for balance in the x,y, and z-axis. Although there are three different accelerometer test stations, we will be focusing on station 2 for demonstration purposes. Data collected from the station 2 accelerometer test during the month of February can be summarized as the following: There were 14,432 data points collected that yielded 19 failures in the x-axis, 2 failures in the y-axis and 21 failures in the z-axis for a total of 42 failures (kick-outs) which gives us a 0.29% failure rate for this test in the month of February. We have provided a section of the station 2 mean control chart in order to understand the system behavior. As a side note, the x-axis labels on the control chart are used to reference a date and time which we are able to quickly reference. This was done in order to not overpopulate the axis. Also, the data taken spans from just February 11, 2020 at 12:11:44PM (point 2515) to February 11, 2020 at 1:31:24PM (point 2720). This is just under an hour and a half of machine run-time but is very indicative of the many aspects of the system behavior. For example, the control chart shows areas of common causes of variation (outlined in green), which is the natural variation in a system. This type of variation is usually related to the design of the process, therefore this type of variation is inherent to the system and trying to reduce it can be very costly since it will typically require changes in the engineered design and require top-level management decision-making. The area outlined in orange shows a process where although the behavior is “under control” (within the control limits), there is clearly a larger deviation from the mean compared to the area highlighted in green. Lastly, there are four major areas where the system exhibits “out-of-control” behavior which are outlined by red dashes. These are examples of assignable (special) causes of variation caused due to poor system performance. This behavior indicates process instability and is sign of a wasteful and inefficient process.</a:t>
            </a:r>
            <a:endParaRPr sz="1600"/>
          </a:p>
          <a:p>
            <a:pPr marL="0" lvl="0" indent="0" algn="l" rtl="0">
              <a:lnSpc>
                <a:spcPct val="115000"/>
              </a:lnSpc>
              <a:spcBef>
                <a:spcPts val="0"/>
              </a:spcBef>
              <a:spcAft>
                <a:spcPts val="0"/>
              </a:spcAft>
              <a:buClr>
                <a:schemeClr val="dk1"/>
              </a:buClr>
              <a:buSzPts val="1100"/>
              <a:buFont typeface="Arial"/>
              <a:buNone/>
            </a:pPr>
            <a:r>
              <a:rPr lang="en-US" sz="1600"/>
              <a:t>Our third area of focus is analyzing the bearing press stage where the bearings are pressed onto the shaft. This data will be acquired once we are able to go back to the Denso Plant.</a:t>
            </a:r>
            <a:endParaRPr sz="1600"/>
          </a:p>
          <a:p>
            <a:pPr marL="0" lvl="0" indent="0" algn="l" rtl="0">
              <a:spcBef>
                <a:spcPts val="432"/>
              </a:spcBef>
              <a:spcAft>
                <a:spcPts val="0"/>
              </a:spcAft>
              <a:buNone/>
            </a:pPr>
            <a:endParaRPr/>
          </a:p>
        </p:txBody>
      </p:sp>
      <p:sp>
        <p:nvSpPr>
          <p:cNvPr id="200" name="Google Shape;200;g74c34fa9bb_5_24:notes"/>
          <p:cNvSpPr txBox="1">
            <a:spLocks noGrp="1"/>
          </p:cNvSpPr>
          <p:nvPr>
            <p:ph type="sldNum" idx="12"/>
          </p:nvPr>
        </p:nvSpPr>
        <p:spPr>
          <a:xfrm>
            <a:off x="5263656" y="6513694"/>
            <a:ext cx="4030500" cy="343200"/>
          </a:xfrm>
          <a:prstGeom prst="rect">
            <a:avLst/>
          </a:prstGeom>
        </p:spPr>
        <p:txBody>
          <a:bodyPr spcFirstLastPara="1" wrap="square" lIns="92825" tIns="46400" rIns="92825" bIns="464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4c34fa9bb_5_30:notes"/>
          <p:cNvSpPr>
            <a:spLocks noGrp="1" noRot="1" noChangeAspect="1"/>
          </p:cNvSpPr>
          <p:nvPr>
            <p:ph type="sldImg" idx="2"/>
          </p:nvPr>
        </p:nvSpPr>
        <p:spPr>
          <a:xfrm>
            <a:off x="2938463" y="514350"/>
            <a:ext cx="3425825" cy="25701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74c34fa9bb_5_30:notes"/>
          <p:cNvSpPr txBox="1">
            <a:spLocks noGrp="1"/>
          </p:cNvSpPr>
          <p:nvPr>
            <p:ph type="body" idx="1"/>
          </p:nvPr>
        </p:nvSpPr>
        <p:spPr>
          <a:xfrm>
            <a:off x="931793" y="3259190"/>
            <a:ext cx="7432800" cy="3084600"/>
          </a:xfrm>
          <a:prstGeom prst="rect">
            <a:avLst/>
          </a:prstGeom>
        </p:spPr>
        <p:txBody>
          <a:bodyPr spcFirstLastPara="1" wrap="square" lIns="92825" tIns="46400" rIns="92825" bIns="46400" anchor="t" anchorCtr="0">
            <a:noAutofit/>
          </a:bodyPr>
          <a:lstStyle/>
          <a:p>
            <a:pPr marL="0" lvl="0" indent="0" algn="l" rtl="0">
              <a:spcBef>
                <a:spcPts val="432"/>
              </a:spcBef>
              <a:spcAft>
                <a:spcPts val="0"/>
              </a:spcAft>
              <a:buNone/>
            </a:pPr>
            <a:endParaRPr/>
          </a:p>
        </p:txBody>
      </p:sp>
      <p:sp>
        <p:nvSpPr>
          <p:cNvPr id="225" name="Google Shape;225;g74c34fa9bb_5_30:notes"/>
          <p:cNvSpPr txBox="1">
            <a:spLocks noGrp="1"/>
          </p:cNvSpPr>
          <p:nvPr>
            <p:ph type="sldNum" idx="12"/>
          </p:nvPr>
        </p:nvSpPr>
        <p:spPr>
          <a:xfrm>
            <a:off x="5263656" y="6513694"/>
            <a:ext cx="4030500" cy="343200"/>
          </a:xfrm>
          <a:prstGeom prst="rect">
            <a:avLst/>
          </a:prstGeom>
        </p:spPr>
        <p:txBody>
          <a:bodyPr spcFirstLastPara="1" wrap="square" lIns="92825" tIns="46400" rIns="92825" bIns="464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2186940" y="30007559"/>
            <a:ext cx="10256520" cy="2286000"/>
          </a:xfrm>
          <a:prstGeom prst="rect">
            <a:avLst/>
          </a:prstGeom>
          <a:noFill/>
          <a:ln>
            <a:noFill/>
          </a:ln>
        </p:spPr>
        <p:txBody>
          <a:bodyPr spcFirstLastPara="1" wrap="square" lIns="365700" tIns="182850" rIns="365700" bIns="1828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14988541" y="30007559"/>
            <a:ext cx="13914120" cy="2286000"/>
          </a:xfrm>
          <a:prstGeom prst="rect">
            <a:avLst/>
          </a:prstGeom>
          <a:noFill/>
          <a:ln>
            <a:noFill/>
          </a:ln>
        </p:spPr>
        <p:txBody>
          <a:bodyPr spcFirstLastPara="1" wrap="square" lIns="365700" tIns="182850" rIns="365700" bIns="1828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31447741" y="30007559"/>
            <a:ext cx="10256520" cy="2286000"/>
          </a:xfrm>
          <a:prstGeom prst="rect">
            <a:avLst/>
          </a:prstGeom>
          <a:noFill/>
          <a:ln>
            <a:noFill/>
          </a:ln>
        </p:spPr>
        <p:txBody>
          <a:bodyPr spcFirstLastPara="1" wrap="square" lIns="365700" tIns="182850" rIns="365700" bIns="182850" anchor="t" anchorCtr="0">
            <a:noAutofit/>
          </a:bodyPr>
          <a:lstStyle>
            <a:lvl1pPr marL="0" lvl="0" indent="0" algn="r">
              <a:spcBef>
                <a:spcPts val="0"/>
              </a:spcBef>
              <a:spcAft>
                <a:spcPts val="0"/>
              </a:spcAft>
              <a:buNone/>
              <a:defRPr sz="6360" b="0" i="0" u="none" strike="noStrike" cap="none">
                <a:solidFill>
                  <a:schemeClr val="dk1"/>
                </a:solidFill>
                <a:latin typeface="Arial"/>
                <a:ea typeface="Arial"/>
                <a:cs typeface="Arial"/>
                <a:sym typeface="Arial"/>
              </a:defRPr>
            </a:lvl1pPr>
            <a:lvl2pPr marL="0" lvl="1" indent="0" algn="r">
              <a:spcBef>
                <a:spcPts val="0"/>
              </a:spcBef>
              <a:spcAft>
                <a:spcPts val="0"/>
              </a:spcAft>
              <a:buNone/>
              <a:defRPr sz="636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636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636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636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636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636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636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636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2186940" y="1318260"/>
            <a:ext cx="39517319" cy="5486400"/>
          </a:xfrm>
          <a:prstGeom prst="rect">
            <a:avLst/>
          </a:prstGeom>
          <a:noFill/>
          <a:ln>
            <a:noFill/>
          </a:ln>
        </p:spPr>
        <p:txBody>
          <a:bodyPr spcFirstLastPara="1" wrap="square" lIns="365700" tIns="182850" rIns="365700" bIns="1828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11056620" y="-1211580"/>
            <a:ext cx="21777959" cy="39517319"/>
          </a:xfrm>
          <a:prstGeom prst="rect">
            <a:avLst/>
          </a:prstGeom>
          <a:noFill/>
          <a:ln>
            <a:noFill/>
          </a:ln>
        </p:spPr>
        <p:txBody>
          <a:bodyPr spcFirstLastPara="1" wrap="square" lIns="365700" tIns="182850" rIns="365700" bIns="1828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2186940" y="30007559"/>
            <a:ext cx="10256520" cy="2286000"/>
          </a:xfrm>
          <a:prstGeom prst="rect">
            <a:avLst/>
          </a:prstGeom>
          <a:noFill/>
          <a:ln>
            <a:noFill/>
          </a:ln>
        </p:spPr>
        <p:txBody>
          <a:bodyPr spcFirstLastPara="1" wrap="square" lIns="365700" tIns="182850" rIns="365700" bIns="1828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14988541" y="30007559"/>
            <a:ext cx="13914120" cy="2286000"/>
          </a:xfrm>
          <a:prstGeom prst="rect">
            <a:avLst/>
          </a:prstGeom>
          <a:noFill/>
          <a:ln>
            <a:noFill/>
          </a:ln>
        </p:spPr>
        <p:txBody>
          <a:bodyPr spcFirstLastPara="1" wrap="square" lIns="365700" tIns="182850" rIns="365700" bIns="1828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31447741" y="30007559"/>
            <a:ext cx="10256520" cy="2286000"/>
          </a:xfrm>
          <a:prstGeom prst="rect">
            <a:avLst/>
          </a:prstGeom>
          <a:noFill/>
          <a:ln>
            <a:noFill/>
          </a:ln>
        </p:spPr>
        <p:txBody>
          <a:bodyPr spcFirstLastPara="1" wrap="square" lIns="365700" tIns="182850" rIns="365700" bIns="182850" anchor="t" anchorCtr="0">
            <a:noAutofit/>
          </a:bodyPr>
          <a:lstStyle>
            <a:lvl1pPr marL="0" lvl="0" indent="0" algn="r">
              <a:spcBef>
                <a:spcPts val="0"/>
              </a:spcBef>
              <a:spcAft>
                <a:spcPts val="0"/>
              </a:spcAft>
              <a:buNone/>
              <a:defRPr sz="6360">
                <a:solidFill>
                  <a:schemeClr val="dk1"/>
                </a:solidFill>
                <a:latin typeface="Arial"/>
                <a:ea typeface="Arial"/>
                <a:cs typeface="Arial"/>
                <a:sym typeface="Arial"/>
              </a:defRPr>
            </a:lvl1pPr>
            <a:lvl2pPr marL="0" lvl="1" indent="0" algn="r">
              <a:spcBef>
                <a:spcPts val="0"/>
              </a:spcBef>
              <a:spcAft>
                <a:spcPts val="0"/>
              </a:spcAft>
              <a:buNone/>
              <a:defRPr sz="6360">
                <a:solidFill>
                  <a:schemeClr val="dk1"/>
                </a:solidFill>
                <a:latin typeface="Arial"/>
                <a:ea typeface="Arial"/>
                <a:cs typeface="Arial"/>
                <a:sym typeface="Arial"/>
              </a:defRPr>
            </a:lvl2pPr>
            <a:lvl3pPr marL="0" lvl="2" indent="0" algn="r">
              <a:spcBef>
                <a:spcPts val="0"/>
              </a:spcBef>
              <a:spcAft>
                <a:spcPts val="0"/>
              </a:spcAft>
              <a:buNone/>
              <a:defRPr sz="6360">
                <a:solidFill>
                  <a:schemeClr val="dk1"/>
                </a:solidFill>
                <a:latin typeface="Arial"/>
                <a:ea typeface="Arial"/>
                <a:cs typeface="Arial"/>
                <a:sym typeface="Arial"/>
              </a:defRPr>
            </a:lvl3pPr>
            <a:lvl4pPr marL="0" lvl="3" indent="0" algn="r">
              <a:spcBef>
                <a:spcPts val="0"/>
              </a:spcBef>
              <a:spcAft>
                <a:spcPts val="0"/>
              </a:spcAft>
              <a:buNone/>
              <a:defRPr sz="6360">
                <a:solidFill>
                  <a:schemeClr val="dk1"/>
                </a:solidFill>
                <a:latin typeface="Arial"/>
                <a:ea typeface="Arial"/>
                <a:cs typeface="Arial"/>
                <a:sym typeface="Arial"/>
              </a:defRPr>
            </a:lvl4pPr>
            <a:lvl5pPr marL="0" lvl="4" indent="0" algn="r">
              <a:spcBef>
                <a:spcPts val="0"/>
              </a:spcBef>
              <a:spcAft>
                <a:spcPts val="0"/>
              </a:spcAft>
              <a:buNone/>
              <a:defRPr sz="6360">
                <a:solidFill>
                  <a:schemeClr val="dk1"/>
                </a:solidFill>
                <a:latin typeface="Arial"/>
                <a:ea typeface="Arial"/>
                <a:cs typeface="Arial"/>
                <a:sym typeface="Arial"/>
              </a:defRPr>
            </a:lvl5pPr>
            <a:lvl6pPr marL="0" lvl="5" indent="0" algn="r">
              <a:spcBef>
                <a:spcPts val="0"/>
              </a:spcBef>
              <a:spcAft>
                <a:spcPts val="0"/>
              </a:spcAft>
              <a:buNone/>
              <a:defRPr sz="6360">
                <a:solidFill>
                  <a:schemeClr val="dk1"/>
                </a:solidFill>
                <a:latin typeface="Arial"/>
                <a:ea typeface="Arial"/>
                <a:cs typeface="Arial"/>
                <a:sym typeface="Arial"/>
              </a:defRPr>
            </a:lvl6pPr>
            <a:lvl7pPr marL="0" lvl="6" indent="0" algn="r">
              <a:spcBef>
                <a:spcPts val="0"/>
              </a:spcBef>
              <a:spcAft>
                <a:spcPts val="0"/>
              </a:spcAft>
              <a:buNone/>
              <a:defRPr sz="6360">
                <a:solidFill>
                  <a:schemeClr val="dk1"/>
                </a:solidFill>
                <a:latin typeface="Arial"/>
                <a:ea typeface="Arial"/>
                <a:cs typeface="Arial"/>
                <a:sym typeface="Arial"/>
              </a:defRPr>
            </a:lvl7pPr>
            <a:lvl8pPr marL="0" lvl="7" indent="0" algn="r">
              <a:spcBef>
                <a:spcPts val="0"/>
              </a:spcBef>
              <a:spcAft>
                <a:spcPts val="0"/>
              </a:spcAft>
              <a:buNone/>
              <a:defRPr sz="6360">
                <a:solidFill>
                  <a:schemeClr val="dk1"/>
                </a:solidFill>
                <a:latin typeface="Arial"/>
                <a:ea typeface="Arial"/>
                <a:cs typeface="Arial"/>
                <a:sym typeface="Arial"/>
              </a:defRPr>
            </a:lvl8pPr>
            <a:lvl9pPr marL="0" lvl="8" indent="0" algn="r">
              <a:spcBef>
                <a:spcPts val="0"/>
              </a:spcBef>
              <a:spcAft>
                <a:spcPts val="0"/>
              </a:spcAft>
              <a:buNone/>
              <a:defRPr sz="636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2705698" y="10437495"/>
            <a:ext cx="28117799" cy="9879330"/>
          </a:xfrm>
          <a:prstGeom prst="rect">
            <a:avLst/>
          </a:prstGeom>
          <a:noFill/>
          <a:ln>
            <a:noFill/>
          </a:ln>
        </p:spPr>
        <p:txBody>
          <a:bodyPr spcFirstLastPara="1" wrap="square" lIns="365700" tIns="182850" rIns="365700" bIns="1828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2855596" y="649605"/>
            <a:ext cx="28117799" cy="29455110"/>
          </a:xfrm>
          <a:prstGeom prst="rect">
            <a:avLst/>
          </a:prstGeom>
          <a:noFill/>
          <a:ln>
            <a:noFill/>
          </a:ln>
        </p:spPr>
        <p:txBody>
          <a:bodyPr spcFirstLastPara="1" wrap="square" lIns="365700" tIns="182850" rIns="365700" bIns="1828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2186940" y="30007559"/>
            <a:ext cx="10256520" cy="2286000"/>
          </a:xfrm>
          <a:prstGeom prst="rect">
            <a:avLst/>
          </a:prstGeom>
          <a:noFill/>
          <a:ln>
            <a:noFill/>
          </a:ln>
        </p:spPr>
        <p:txBody>
          <a:bodyPr spcFirstLastPara="1" wrap="square" lIns="365700" tIns="182850" rIns="365700" bIns="1828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14988541" y="30007559"/>
            <a:ext cx="13914120" cy="2286000"/>
          </a:xfrm>
          <a:prstGeom prst="rect">
            <a:avLst/>
          </a:prstGeom>
          <a:noFill/>
          <a:ln>
            <a:noFill/>
          </a:ln>
        </p:spPr>
        <p:txBody>
          <a:bodyPr spcFirstLastPara="1" wrap="square" lIns="365700" tIns="182850" rIns="365700" bIns="1828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31447741" y="30007559"/>
            <a:ext cx="10256520" cy="2286000"/>
          </a:xfrm>
          <a:prstGeom prst="rect">
            <a:avLst/>
          </a:prstGeom>
          <a:noFill/>
          <a:ln>
            <a:noFill/>
          </a:ln>
        </p:spPr>
        <p:txBody>
          <a:bodyPr spcFirstLastPara="1" wrap="square" lIns="365700" tIns="182850" rIns="365700" bIns="182850" anchor="t" anchorCtr="0">
            <a:noAutofit/>
          </a:bodyPr>
          <a:lstStyle>
            <a:lvl1pPr marL="0" lvl="0" indent="0" algn="r">
              <a:spcBef>
                <a:spcPts val="0"/>
              </a:spcBef>
              <a:spcAft>
                <a:spcPts val="0"/>
              </a:spcAft>
              <a:buNone/>
              <a:defRPr sz="6360">
                <a:solidFill>
                  <a:schemeClr val="dk1"/>
                </a:solidFill>
                <a:latin typeface="Arial"/>
                <a:ea typeface="Arial"/>
                <a:cs typeface="Arial"/>
                <a:sym typeface="Arial"/>
              </a:defRPr>
            </a:lvl1pPr>
            <a:lvl2pPr marL="0" lvl="1" indent="0" algn="r">
              <a:spcBef>
                <a:spcPts val="0"/>
              </a:spcBef>
              <a:spcAft>
                <a:spcPts val="0"/>
              </a:spcAft>
              <a:buNone/>
              <a:defRPr sz="6360">
                <a:solidFill>
                  <a:schemeClr val="dk1"/>
                </a:solidFill>
                <a:latin typeface="Arial"/>
                <a:ea typeface="Arial"/>
                <a:cs typeface="Arial"/>
                <a:sym typeface="Arial"/>
              </a:defRPr>
            </a:lvl2pPr>
            <a:lvl3pPr marL="0" lvl="2" indent="0" algn="r">
              <a:spcBef>
                <a:spcPts val="0"/>
              </a:spcBef>
              <a:spcAft>
                <a:spcPts val="0"/>
              </a:spcAft>
              <a:buNone/>
              <a:defRPr sz="6360">
                <a:solidFill>
                  <a:schemeClr val="dk1"/>
                </a:solidFill>
                <a:latin typeface="Arial"/>
                <a:ea typeface="Arial"/>
                <a:cs typeface="Arial"/>
                <a:sym typeface="Arial"/>
              </a:defRPr>
            </a:lvl3pPr>
            <a:lvl4pPr marL="0" lvl="3" indent="0" algn="r">
              <a:spcBef>
                <a:spcPts val="0"/>
              </a:spcBef>
              <a:spcAft>
                <a:spcPts val="0"/>
              </a:spcAft>
              <a:buNone/>
              <a:defRPr sz="6360">
                <a:solidFill>
                  <a:schemeClr val="dk1"/>
                </a:solidFill>
                <a:latin typeface="Arial"/>
                <a:ea typeface="Arial"/>
                <a:cs typeface="Arial"/>
                <a:sym typeface="Arial"/>
              </a:defRPr>
            </a:lvl4pPr>
            <a:lvl5pPr marL="0" lvl="4" indent="0" algn="r">
              <a:spcBef>
                <a:spcPts val="0"/>
              </a:spcBef>
              <a:spcAft>
                <a:spcPts val="0"/>
              </a:spcAft>
              <a:buNone/>
              <a:defRPr sz="6360">
                <a:solidFill>
                  <a:schemeClr val="dk1"/>
                </a:solidFill>
                <a:latin typeface="Arial"/>
                <a:ea typeface="Arial"/>
                <a:cs typeface="Arial"/>
                <a:sym typeface="Arial"/>
              </a:defRPr>
            </a:lvl5pPr>
            <a:lvl6pPr marL="0" lvl="5" indent="0" algn="r">
              <a:spcBef>
                <a:spcPts val="0"/>
              </a:spcBef>
              <a:spcAft>
                <a:spcPts val="0"/>
              </a:spcAft>
              <a:buNone/>
              <a:defRPr sz="6360">
                <a:solidFill>
                  <a:schemeClr val="dk1"/>
                </a:solidFill>
                <a:latin typeface="Arial"/>
                <a:ea typeface="Arial"/>
                <a:cs typeface="Arial"/>
                <a:sym typeface="Arial"/>
              </a:defRPr>
            </a:lvl6pPr>
            <a:lvl7pPr marL="0" lvl="6" indent="0" algn="r">
              <a:spcBef>
                <a:spcPts val="0"/>
              </a:spcBef>
              <a:spcAft>
                <a:spcPts val="0"/>
              </a:spcAft>
              <a:buNone/>
              <a:defRPr sz="6360">
                <a:solidFill>
                  <a:schemeClr val="dk1"/>
                </a:solidFill>
                <a:latin typeface="Arial"/>
                <a:ea typeface="Arial"/>
                <a:cs typeface="Arial"/>
                <a:sym typeface="Arial"/>
              </a:defRPr>
            </a:lvl7pPr>
            <a:lvl8pPr marL="0" lvl="7" indent="0" algn="r">
              <a:spcBef>
                <a:spcPts val="0"/>
              </a:spcBef>
              <a:spcAft>
                <a:spcPts val="0"/>
              </a:spcAft>
              <a:buNone/>
              <a:defRPr sz="6360">
                <a:solidFill>
                  <a:schemeClr val="dk1"/>
                </a:solidFill>
                <a:latin typeface="Arial"/>
                <a:ea typeface="Arial"/>
                <a:cs typeface="Arial"/>
                <a:sym typeface="Arial"/>
              </a:defRPr>
            </a:lvl8pPr>
            <a:lvl9pPr marL="0" lvl="8" indent="0" algn="r">
              <a:spcBef>
                <a:spcPts val="0"/>
              </a:spcBef>
              <a:spcAft>
                <a:spcPts val="0"/>
              </a:spcAft>
              <a:buNone/>
              <a:defRPr sz="636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3291840" y="10226040"/>
            <a:ext cx="37307519" cy="7056120"/>
          </a:xfrm>
          <a:prstGeom prst="rect">
            <a:avLst/>
          </a:prstGeom>
          <a:noFill/>
          <a:ln>
            <a:noFill/>
          </a:ln>
        </p:spPr>
        <p:txBody>
          <a:bodyPr spcFirstLastPara="1" wrap="square" lIns="365700" tIns="182850" rIns="365700" bIns="1828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6583680" y="18653759"/>
            <a:ext cx="30723839" cy="8412480"/>
          </a:xfrm>
          <a:prstGeom prst="rect">
            <a:avLst/>
          </a:prstGeom>
          <a:noFill/>
          <a:ln>
            <a:noFill/>
          </a:ln>
        </p:spPr>
        <p:txBody>
          <a:bodyPr spcFirstLastPara="1" wrap="square" lIns="365700" tIns="182850" rIns="365700" bIns="182850" anchor="t" anchorCtr="0">
            <a:noAutofit/>
          </a:bodyPr>
          <a:lstStyle>
            <a:lvl1pPr lvl="0" algn="ctr">
              <a:spcBef>
                <a:spcPts val="3216"/>
              </a:spcBef>
              <a:spcAft>
                <a:spcPts val="0"/>
              </a:spcAft>
              <a:buClr>
                <a:schemeClr val="dk1"/>
              </a:buClr>
              <a:buSzPts val="16080"/>
              <a:buFont typeface="Arial"/>
              <a:buNone/>
              <a:defRPr/>
            </a:lvl1pPr>
            <a:lvl2pPr lvl="1" algn="ctr">
              <a:spcBef>
                <a:spcPts val="2664"/>
              </a:spcBef>
              <a:spcAft>
                <a:spcPts val="0"/>
              </a:spcAft>
              <a:buClr>
                <a:schemeClr val="dk1"/>
              </a:buClr>
              <a:buSzPts val="13320"/>
              <a:buFont typeface="Arial"/>
              <a:buNone/>
              <a:defRPr/>
            </a:lvl2pPr>
            <a:lvl3pPr lvl="2" algn="ctr">
              <a:spcBef>
                <a:spcPts val="2208"/>
              </a:spcBef>
              <a:spcAft>
                <a:spcPts val="0"/>
              </a:spcAft>
              <a:buClr>
                <a:schemeClr val="dk1"/>
              </a:buClr>
              <a:buSzPts val="11040"/>
              <a:buFont typeface="Arial"/>
              <a:buNone/>
              <a:defRPr/>
            </a:lvl3pPr>
            <a:lvl4pPr lvl="3" algn="ctr">
              <a:spcBef>
                <a:spcPts val="1824"/>
              </a:spcBef>
              <a:spcAft>
                <a:spcPts val="0"/>
              </a:spcAft>
              <a:buClr>
                <a:schemeClr val="dk1"/>
              </a:buClr>
              <a:buSzPts val="9120"/>
              <a:buFont typeface="Arial"/>
              <a:buNone/>
              <a:defRPr/>
            </a:lvl4pPr>
            <a:lvl5pPr lvl="4" algn="ctr">
              <a:spcBef>
                <a:spcPts val="1824"/>
              </a:spcBef>
              <a:spcAft>
                <a:spcPts val="0"/>
              </a:spcAft>
              <a:buClr>
                <a:schemeClr val="dk1"/>
              </a:buClr>
              <a:buSzPts val="9120"/>
              <a:buFont typeface="Arial"/>
              <a:buNone/>
              <a:defRPr/>
            </a:lvl5pPr>
            <a:lvl6pPr lvl="5" algn="ctr">
              <a:spcBef>
                <a:spcPts val="1824"/>
              </a:spcBef>
              <a:spcAft>
                <a:spcPts val="0"/>
              </a:spcAft>
              <a:buClr>
                <a:schemeClr val="dk1"/>
              </a:buClr>
              <a:buSzPts val="9120"/>
              <a:buFont typeface="Arial"/>
              <a:buNone/>
              <a:defRPr/>
            </a:lvl6pPr>
            <a:lvl7pPr lvl="6" algn="ctr">
              <a:spcBef>
                <a:spcPts val="1824"/>
              </a:spcBef>
              <a:spcAft>
                <a:spcPts val="0"/>
              </a:spcAft>
              <a:buClr>
                <a:schemeClr val="dk1"/>
              </a:buClr>
              <a:buSzPts val="9120"/>
              <a:buFont typeface="Arial"/>
              <a:buNone/>
              <a:defRPr/>
            </a:lvl7pPr>
            <a:lvl8pPr lvl="7" algn="ctr">
              <a:spcBef>
                <a:spcPts val="1824"/>
              </a:spcBef>
              <a:spcAft>
                <a:spcPts val="0"/>
              </a:spcAft>
              <a:buClr>
                <a:schemeClr val="dk1"/>
              </a:buClr>
              <a:buSzPts val="9120"/>
              <a:buFont typeface="Arial"/>
              <a:buNone/>
              <a:defRPr/>
            </a:lvl8pPr>
            <a:lvl9pPr lvl="8" algn="ctr">
              <a:spcBef>
                <a:spcPts val="1824"/>
              </a:spcBef>
              <a:spcAft>
                <a:spcPts val="0"/>
              </a:spcAft>
              <a:buClr>
                <a:schemeClr val="dk1"/>
              </a:buClr>
              <a:buSzPts val="9120"/>
              <a:buFont typeface="Arial"/>
              <a:buNone/>
              <a:defRPr/>
            </a:lvl9pPr>
          </a:lstStyle>
          <a:p>
            <a:endParaRPr/>
          </a:p>
        </p:txBody>
      </p:sp>
      <p:sp>
        <p:nvSpPr>
          <p:cNvPr id="22" name="Google Shape;22;p3"/>
          <p:cNvSpPr txBox="1">
            <a:spLocks noGrp="1"/>
          </p:cNvSpPr>
          <p:nvPr>
            <p:ph type="dt" idx="10"/>
          </p:nvPr>
        </p:nvSpPr>
        <p:spPr>
          <a:xfrm>
            <a:off x="2186940" y="30007559"/>
            <a:ext cx="10256520" cy="2286000"/>
          </a:xfrm>
          <a:prstGeom prst="rect">
            <a:avLst/>
          </a:prstGeom>
          <a:noFill/>
          <a:ln>
            <a:noFill/>
          </a:ln>
        </p:spPr>
        <p:txBody>
          <a:bodyPr spcFirstLastPara="1" wrap="square" lIns="365700" tIns="182850" rIns="365700" bIns="1828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14988541" y="30007559"/>
            <a:ext cx="13914120" cy="2286000"/>
          </a:xfrm>
          <a:prstGeom prst="rect">
            <a:avLst/>
          </a:prstGeom>
          <a:noFill/>
          <a:ln>
            <a:noFill/>
          </a:ln>
        </p:spPr>
        <p:txBody>
          <a:bodyPr spcFirstLastPara="1" wrap="square" lIns="365700" tIns="182850" rIns="365700" bIns="1828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31447741" y="30007559"/>
            <a:ext cx="10256520" cy="2286000"/>
          </a:xfrm>
          <a:prstGeom prst="rect">
            <a:avLst/>
          </a:prstGeom>
          <a:noFill/>
          <a:ln>
            <a:noFill/>
          </a:ln>
        </p:spPr>
        <p:txBody>
          <a:bodyPr spcFirstLastPara="1" wrap="square" lIns="365700" tIns="182850" rIns="365700" bIns="182850" anchor="t" anchorCtr="0">
            <a:noAutofit/>
          </a:bodyPr>
          <a:lstStyle>
            <a:lvl1pPr marL="0" lvl="0" indent="0" algn="r">
              <a:spcBef>
                <a:spcPts val="0"/>
              </a:spcBef>
              <a:spcAft>
                <a:spcPts val="0"/>
              </a:spcAft>
              <a:buNone/>
              <a:defRPr sz="6360">
                <a:solidFill>
                  <a:schemeClr val="dk1"/>
                </a:solidFill>
                <a:latin typeface="Arial"/>
                <a:ea typeface="Arial"/>
                <a:cs typeface="Arial"/>
                <a:sym typeface="Arial"/>
              </a:defRPr>
            </a:lvl1pPr>
            <a:lvl2pPr marL="0" lvl="1" indent="0" algn="r">
              <a:spcBef>
                <a:spcPts val="0"/>
              </a:spcBef>
              <a:spcAft>
                <a:spcPts val="0"/>
              </a:spcAft>
              <a:buNone/>
              <a:defRPr sz="6360">
                <a:solidFill>
                  <a:schemeClr val="dk1"/>
                </a:solidFill>
                <a:latin typeface="Arial"/>
                <a:ea typeface="Arial"/>
                <a:cs typeface="Arial"/>
                <a:sym typeface="Arial"/>
              </a:defRPr>
            </a:lvl2pPr>
            <a:lvl3pPr marL="0" lvl="2" indent="0" algn="r">
              <a:spcBef>
                <a:spcPts val="0"/>
              </a:spcBef>
              <a:spcAft>
                <a:spcPts val="0"/>
              </a:spcAft>
              <a:buNone/>
              <a:defRPr sz="6360">
                <a:solidFill>
                  <a:schemeClr val="dk1"/>
                </a:solidFill>
                <a:latin typeface="Arial"/>
                <a:ea typeface="Arial"/>
                <a:cs typeface="Arial"/>
                <a:sym typeface="Arial"/>
              </a:defRPr>
            </a:lvl3pPr>
            <a:lvl4pPr marL="0" lvl="3" indent="0" algn="r">
              <a:spcBef>
                <a:spcPts val="0"/>
              </a:spcBef>
              <a:spcAft>
                <a:spcPts val="0"/>
              </a:spcAft>
              <a:buNone/>
              <a:defRPr sz="6360">
                <a:solidFill>
                  <a:schemeClr val="dk1"/>
                </a:solidFill>
                <a:latin typeface="Arial"/>
                <a:ea typeface="Arial"/>
                <a:cs typeface="Arial"/>
                <a:sym typeface="Arial"/>
              </a:defRPr>
            </a:lvl4pPr>
            <a:lvl5pPr marL="0" lvl="4" indent="0" algn="r">
              <a:spcBef>
                <a:spcPts val="0"/>
              </a:spcBef>
              <a:spcAft>
                <a:spcPts val="0"/>
              </a:spcAft>
              <a:buNone/>
              <a:defRPr sz="6360">
                <a:solidFill>
                  <a:schemeClr val="dk1"/>
                </a:solidFill>
                <a:latin typeface="Arial"/>
                <a:ea typeface="Arial"/>
                <a:cs typeface="Arial"/>
                <a:sym typeface="Arial"/>
              </a:defRPr>
            </a:lvl5pPr>
            <a:lvl6pPr marL="0" lvl="5" indent="0" algn="r">
              <a:spcBef>
                <a:spcPts val="0"/>
              </a:spcBef>
              <a:spcAft>
                <a:spcPts val="0"/>
              </a:spcAft>
              <a:buNone/>
              <a:defRPr sz="6360">
                <a:solidFill>
                  <a:schemeClr val="dk1"/>
                </a:solidFill>
                <a:latin typeface="Arial"/>
                <a:ea typeface="Arial"/>
                <a:cs typeface="Arial"/>
                <a:sym typeface="Arial"/>
              </a:defRPr>
            </a:lvl6pPr>
            <a:lvl7pPr marL="0" lvl="6" indent="0" algn="r">
              <a:spcBef>
                <a:spcPts val="0"/>
              </a:spcBef>
              <a:spcAft>
                <a:spcPts val="0"/>
              </a:spcAft>
              <a:buNone/>
              <a:defRPr sz="6360">
                <a:solidFill>
                  <a:schemeClr val="dk1"/>
                </a:solidFill>
                <a:latin typeface="Arial"/>
                <a:ea typeface="Arial"/>
                <a:cs typeface="Arial"/>
                <a:sym typeface="Arial"/>
              </a:defRPr>
            </a:lvl7pPr>
            <a:lvl8pPr marL="0" lvl="7" indent="0" algn="r">
              <a:spcBef>
                <a:spcPts val="0"/>
              </a:spcBef>
              <a:spcAft>
                <a:spcPts val="0"/>
              </a:spcAft>
              <a:buNone/>
              <a:defRPr sz="6360">
                <a:solidFill>
                  <a:schemeClr val="dk1"/>
                </a:solidFill>
                <a:latin typeface="Arial"/>
                <a:ea typeface="Arial"/>
                <a:cs typeface="Arial"/>
                <a:sym typeface="Arial"/>
              </a:defRPr>
            </a:lvl8pPr>
            <a:lvl9pPr marL="0" lvl="8" indent="0" algn="r">
              <a:spcBef>
                <a:spcPts val="0"/>
              </a:spcBef>
              <a:spcAft>
                <a:spcPts val="0"/>
              </a:spcAft>
              <a:buNone/>
              <a:defRPr sz="636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2186940" y="1318260"/>
            <a:ext cx="39517319" cy="5486400"/>
          </a:xfrm>
          <a:prstGeom prst="rect">
            <a:avLst/>
          </a:prstGeom>
          <a:noFill/>
          <a:ln>
            <a:noFill/>
          </a:ln>
        </p:spPr>
        <p:txBody>
          <a:bodyPr spcFirstLastPara="1" wrap="square" lIns="365700" tIns="182850" rIns="365700" bIns="1828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2186940" y="7658100"/>
            <a:ext cx="39517319" cy="21777959"/>
          </a:xfrm>
          <a:prstGeom prst="rect">
            <a:avLst/>
          </a:prstGeom>
          <a:noFill/>
          <a:ln>
            <a:noFill/>
          </a:ln>
        </p:spPr>
        <p:txBody>
          <a:bodyPr spcFirstLastPara="1" wrap="square" lIns="365700" tIns="182850" rIns="365700" bIns="1828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2186940" y="30007559"/>
            <a:ext cx="10256520" cy="2286000"/>
          </a:xfrm>
          <a:prstGeom prst="rect">
            <a:avLst/>
          </a:prstGeom>
          <a:noFill/>
          <a:ln>
            <a:noFill/>
          </a:ln>
        </p:spPr>
        <p:txBody>
          <a:bodyPr spcFirstLastPara="1" wrap="square" lIns="365700" tIns="182850" rIns="365700" bIns="1828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14988541" y="30007559"/>
            <a:ext cx="13914120" cy="2286000"/>
          </a:xfrm>
          <a:prstGeom prst="rect">
            <a:avLst/>
          </a:prstGeom>
          <a:noFill/>
          <a:ln>
            <a:noFill/>
          </a:ln>
        </p:spPr>
        <p:txBody>
          <a:bodyPr spcFirstLastPara="1" wrap="square" lIns="365700" tIns="182850" rIns="365700" bIns="1828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31447741" y="30007559"/>
            <a:ext cx="10256520" cy="2286000"/>
          </a:xfrm>
          <a:prstGeom prst="rect">
            <a:avLst/>
          </a:prstGeom>
          <a:noFill/>
          <a:ln>
            <a:noFill/>
          </a:ln>
        </p:spPr>
        <p:txBody>
          <a:bodyPr spcFirstLastPara="1" wrap="square" lIns="365700" tIns="182850" rIns="365700" bIns="182850" anchor="t" anchorCtr="0">
            <a:noAutofit/>
          </a:bodyPr>
          <a:lstStyle>
            <a:lvl1pPr marL="0" lvl="0" indent="0" algn="r">
              <a:spcBef>
                <a:spcPts val="0"/>
              </a:spcBef>
              <a:spcAft>
                <a:spcPts val="0"/>
              </a:spcAft>
              <a:buNone/>
              <a:defRPr sz="6360">
                <a:solidFill>
                  <a:schemeClr val="dk1"/>
                </a:solidFill>
                <a:latin typeface="Arial"/>
                <a:ea typeface="Arial"/>
                <a:cs typeface="Arial"/>
                <a:sym typeface="Arial"/>
              </a:defRPr>
            </a:lvl1pPr>
            <a:lvl2pPr marL="0" lvl="1" indent="0" algn="r">
              <a:spcBef>
                <a:spcPts val="0"/>
              </a:spcBef>
              <a:spcAft>
                <a:spcPts val="0"/>
              </a:spcAft>
              <a:buNone/>
              <a:defRPr sz="6360">
                <a:solidFill>
                  <a:schemeClr val="dk1"/>
                </a:solidFill>
                <a:latin typeface="Arial"/>
                <a:ea typeface="Arial"/>
                <a:cs typeface="Arial"/>
                <a:sym typeface="Arial"/>
              </a:defRPr>
            </a:lvl2pPr>
            <a:lvl3pPr marL="0" lvl="2" indent="0" algn="r">
              <a:spcBef>
                <a:spcPts val="0"/>
              </a:spcBef>
              <a:spcAft>
                <a:spcPts val="0"/>
              </a:spcAft>
              <a:buNone/>
              <a:defRPr sz="6360">
                <a:solidFill>
                  <a:schemeClr val="dk1"/>
                </a:solidFill>
                <a:latin typeface="Arial"/>
                <a:ea typeface="Arial"/>
                <a:cs typeface="Arial"/>
                <a:sym typeface="Arial"/>
              </a:defRPr>
            </a:lvl3pPr>
            <a:lvl4pPr marL="0" lvl="3" indent="0" algn="r">
              <a:spcBef>
                <a:spcPts val="0"/>
              </a:spcBef>
              <a:spcAft>
                <a:spcPts val="0"/>
              </a:spcAft>
              <a:buNone/>
              <a:defRPr sz="6360">
                <a:solidFill>
                  <a:schemeClr val="dk1"/>
                </a:solidFill>
                <a:latin typeface="Arial"/>
                <a:ea typeface="Arial"/>
                <a:cs typeface="Arial"/>
                <a:sym typeface="Arial"/>
              </a:defRPr>
            </a:lvl4pPr>
            <a:lvl5pPr marL="0" lvl="4" indent="0" algn="r">
              <a:spcBef>
                <a:spcPts val="0"/>
              </a:spcBef>
              <a:spcAft>
                <a:spcPts val="0"/>
              </a:spcAft>
              <a:buNone/>
              <a:defRPr sz="6360">
                <a:solidFill>
                  <a:schemeClr val="dk1"/>
                </a:solidFill>
                <a:latin typeface="Arial"/>
                <a:ea typeface="Arial"/>
                <a:cs typeface="Arial"/>
                <a:sym typeface="Arial"/>
              </a:defRPr>
            </a:lvl5pPr>
            <a:lvl6pPr marL="0" lvl="5" indent="0" algn="r">
              <a:spcBef>
                <a:spcPts val="0"/>
              </a:spcBef>
              <a:spcAft>
                <a:spcPts val="0"/>
              </a:spcAft>
              <a:buNone/>
              <a:defRPr sz="6360">
                <a:solidFill>
                  <a:schemeClr val="dk1"/>
                </a:solidFill>
                <a:latin typeface="Arial"/>
                <a:ea typeface="Arial"/>
                <a:cs typeface="Arial"/>
                <a:sym typeface="Arial"/>
              </a:defRPr>
            </a:lvl6pPr>
            <a:lvl7pPr marL="0" lvl="6" indent="0" algn="r">
              <a:spcBef>
                <a:spcPts val="0"/>
              </a:spcBef>
              <a:spcAft>
                <a:spcPts val="0"/>
              </a:spcAft>
              <a:buNone/>
              <a:defRPr sz="6360">
                <a:solidFill>
                  <a:schemeClr val="dk1"/>
                </a:solidFill>
                <a:latin typeface="Arial"/>
                <a:ea typeface="Arial"/>
                <a:cs typeface="Arial"/>
                <a:sym typeface="Arial"/>
              </a:defRPr>
            </a:lvl7pPr>
            <a:lvl8pPr marL="0" lvl="7" indent="0" algn="r">
              <a:spcBef>
                <a:spcPts val="0"/>
              </a:spcBef>
              <a:spcAft>
                <a:spcPts val="0"/>
              </a:spcAft>
              <a:buNone/>
              <a:defRPr sz="6360">
                <a:solidFill>
                  <a:schemeClr val="dk1"/>
                </a:solidFill>
                <a:latin typeface="Arial"/>
                <a:ea typeface="Arial"/>
                <a:cs typeface="Arial"/>
                <a:sym typeface="Arial"/>
              </a:defRPr>
            </a:lvl8pPr>
            <a:lvl9pPr marL="0" lvl="8" indent="0" algn="r">
              <a:spcBef>
                <a:spcPts val="0"/>
              </a:spcBef>
              <a:spcAft>
                <a:spcPts val="0"/>
              </a:spcAft>
              <a:buNone/>
              <a:defRPr sz="636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3467100" y="21153120"/>
            <a:ext cx="37307519" cy="6537960"/>
          </a:xfrm>
          <a:prstGeom prst="rect">
            <a:avLst/>
          </a:prstGeom>
          <a:noFill/>
          <a:ln>
            <a:noFill/>
          </a:ln>
        </p:spPr>
        <p:txBody>
          <a:bodyPr spcFirstLastPara="1" wrap="square" lIns="365700" tIns="182850" rIns="365700" bIns="182850" anchor="t" anchorCtr="0">
            <a:noAutofit/>
          </a:bodyPr>
          <a:lstStyle>
            <a:lvl1pPr lvl="0" algn="l">
              <a:spcBef>
                <a:spcPts val="0"/>
              </a:spcBef>
              <a:spcAft>
                <a:spcPts val="0"/>
              </a:spcAft>
              <a:buSzPts val="1400"/>
              <a:buNone/>
              <a:defRPr sz="48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3467100" y="13952220"/>
            <a:ext cx="37307519" cy="7200900"/>
          </a:xfrm>
          <a:prstGeom prst="rect">
            <a:avLst/>
          </a:prstGeom>
          <a:noFill/>
          <a:ln>
            <a:noFill/>
          </a:ln>
        </p:spPr>
        <p:txBody>
          <a:bodyPr spcFirstLastPara="1" wrap="square" lIns="365700" tIns="182850" rIns="365700" bIns="182850" anchor="b" anchorCtr="0">
            <a:noAutofit/>
          </a:bodyPr>
          <a:lstStyle>
            <a:lvl1pPr marL="457200" lvl="0" indent="-228600" algn="l">
              <a:spcBef>
                <a:spcPts val="480"/>
              </a:spcBef>
              <a:spcAft>
                <a:spcPts val="0"/>
              </a:spcAft>
              <a:buClr>
                <a:schemeClr val="dk1"/>
              </a:buClr>
              <a:buSzPts val="2400"/>
              <a:buFont typeface="Arial"/>
              <a:buNone/>
              <a:defRPr sz="2400"/>
            </a:lvl1pPr>
            <a:lvl2pPr marL="914400" lvl="1" indent="-228600" algn="l">
              <a:spcBef>
                <a:spcPts val="432"/>
              </a:spcBef>
              <a:spcAft>
                <a:spcPts val="0"/>
              </a:spcAft>
              <a:buClr>
                <a:schemeClr val="dk1"/>
              </a:buClr>
              <a:buSzPts val="2160"/>
              <a:buFont typeface="Arial"/>
              <a:buNone/>
              <a:defRPr sz="2160"/>
            </a:lvl2pPr>
            <a:lvl3pPr marL="1371600" lvl="2" indent="-228600" algn="l">
              <a:spcBef>
                <a:spcPts val="384"/>
              </a:spcBef>
              <a:spcAft>
                <a:spcPts val="0"/>
              </a:spcAft>
              <a:buClr>
                <a:schemeClr val="dk1"/>
              </a:buClr>
              <a:buSzPts val="1920"/>
              <a:buFont typeface="Arial"/>
              <a:buNone/>
              <a:defRPr sz="1920"/>
            </a:lvl3pPr>
            <a:lvl4pPr marL="1828800" lvl="3" indent="-228600" algn="l">
              <a:spcBef>
                <a:spcPts val="336"/>
              </a:spcBef>
              <a:spcAft>
                <a:spcPts val="0"/>
              </a:spcAft>
              <a:buClr>
                <a:schemeClr val="dk1"/>
              </a:buClr>
              <a:buSzPts val="1680"/>
              <a:buFont typeface="Arial"/>
              <a:buNone/>
              <a:defRPr sz="1679"/>
            </a:lvl4pPr>
            <a:lvl5pPr marL="2286000" lvl="4" indent="-228600" algn="l">
              <a:spcBef>
                <a:spcPts val="336"/>
              </a:spcBef>
              <a:spcAft>
                <a:spcPts val="0"/>
              </a:spcAft>
              <a:buClr>
                <a:schemeClr val="dk1"/>
              </a:buClr>
              <a:buSzPts val="1680"/>
              <a:buFont typeface="Arial"/>
              <a:buNone/>
              <a:defRPr sz="1679"/>
            </a:lvl5pPr>
            <a:lvl6pPr marL="2743200" lvl="5" indent="-228600" algn="l">
              <a:spcBef>
                <a:spcPts val="336"/>
              </a:spcBef>
              <a:spcAft>
                <a:spcPts val="0"/>
              </a:spcAft>
              <a:buClr>
                <a:schemeClr val="dk1"/>
              </a:buClr>
              <a:buSzPts val="1680"/>
              <a:buFont typeface="Arial"/>
              <a:buNone/>
              <a:defRPr sz="1679"/>
            </a:lvl6pPr>
            <a:lvl7pPr marL="3200400" lvl="6" indent="-228600" algn="l">
              <a:spcBef>
                <a:spcPts val="336"/>
              </a:spcBef>
              <a:spcAft>
                <a:spcPts val="0"/>
              </a:spcAft>
              <a:buClr>
                <a:schemeClr val="dk1"/>
              </a:buClr>
              <a:buSzPts val="1680"/>
              <a:buFont typeface="Arial"/>
              <a:buNone/>
              <a:defRPr sz="1679"/>
            </a:lvl7pPr>
            <a:lvl8pPr marL="3657600" lvl="7" indent="-228600" algn="l">
              <a:spcBef>
                <a:spcPts val="336"/>
              </a:spcBef>
              <a:spcAft>
                <a:spcPts val="0"/>
              </a:spcAft>
              <a:buClr>
                <a:schemeClr val="dk1"/>
              </a:buClr>
              <a:buSzPts val="1680"/>
              <a:buFont typeface="Arial"/>
              <a:buNone/>
              <a:defRPr sz="1679"/>
            </a:lvl8pPr>
            <a:lvl9pPr marL="4114800" lvl="8" indent="-228600" algn="l">
              <a:spcBef>
                <a:spcPts val="336"/>
              </a:spcBef>
              <a:spcAft>
                <a:spcPts val="0"/>
              </a:spcAft>
              <a:buClr>
                <a:schemeClr val="dk1"/>
              </a:buClr>
              <a:buSzPts val="1680"/>
              <a:buFont typeface="Arial"/>
              <a:buNone/>
              <a:defRPr sz="1679"/>
            </a:lvl9pPr>
          </a:lstStyle>
          <a:p>
            <a:endParaRPr/>
          </a:p>
        </p:txBody>
      </p:sp>
      <p:sp>
        <p:nvSpPr>
          <p:cNvPr id="34" name="Google Shape;34;p5"/>
          <p:cNvSpPr txBox="1">
            <a:spLocks noGrp="1"/>
          </p:cNvSpPr>
          <p:nvPr>
            <p:ph type="dt" idx="10"/>
          </p:nvPr>
        </p:nvSpPr>
        <p:spPr>
          <a:xfrm>
            <a:off x="2186940" y="30007559"/>
            <a:ext cx="10256520" cy="2286000"/>
          </a:xfrm>
          <a:prstGeom prst="rect">
            <a:avLst/>
          </a:prstGeom>
          <a:noFill/>
          <a:ln>
            <a:noFill/>
          </a:ln>
        </p:spPr>
        <p:txBody>
          <a:bodyPr spcFirstLastPara="1" wrap="square" lIns="365700" tIns="182850" rIns="365700" bIns="1828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14988541" y="30007559"/>
            <a:ext cx="13914120" cy="2286000"/>
          </a:xfrm>
          <a:prstGeom prst="rect">
            <a:avLst/>
          </a:prstGeom>
          <a:noFill/>
          <a:ln>
            <a:noFill/>
          </a:ln>
        </p:spPr>
        <p:txBody>
          <a:bodyPr spcFirstLastPara="1" wrap="square" lIns="365700" tIns="182850" rIns="365700" bIns="1828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31447741" y="30007559"/>
            <a:ext cx="10256520" cy="2286000"/>
          </a:xfrm>
          <a:prstGeom prst="rect">
            <a:avLst/>
          </a:prstGeom>
          <a:noFill/>
          <a:ln>
            <a:noFill/>
          </a:ln>
        </p:spPr>
        <p:txBody>
          <a:bodyPr spcFirstLastPara="1" wrap="square" lIns="365700" tIns="182850" rIns="365700" bIns="182850" anchor="t" anchorCtr="0">
            <a:noAutofit/>
          </a:bodyPr>
          <a:lstStyle>
            <a:lvl1pPr marL="0" lvl="0" indent="0" algn="r">
              <a:spcBef>
                <a:spcPts val="0"/>
              </a:spcBef>
              <a:spcAft>
                <a:spcPts val="0"/>
              </a:spcAft>
              <a:buNone/>
              <a:defRPr sz="6360">
                <a:solidFill>
                  <a:schemeClr val="dk1"/>
                </a:solidFill>
                <a:latin typeface="Arial"/>
                <a:ea typeface="Arial"/>
                <a:cs typeface="Arial"/>
                <a:sym typeface="Arial"/>
              </a:defRPr>
            </a:lvl1pPr>
            <a:lvl2pPr marL="0" lvl="1" indent="0" algn="r">
              <a:spcBef>
                <a:spcPts val="0"/>
              </a:spcBef>
              <a:spcAft>
                <a:spcPts val="0"/>
              </a:spcAft>
              <a:buNone/>
              <a:defRPr sz="6360">
                <a:solidFill>
                  <a:schemeClr val="dk1"/>
                </a:solidFill>
                <a:latin typeface="Arial"/>
                <a:ea typeface="Arial"/>
                <a:cs typeface="Arial"/>
                <a:sym typeface="Arial"/>
              </a:defRPr>
            </a:lvl2pPr>
            <a:lvl3pPr marL="0" lvl="2" indent="0" algn="r">
              <a:spcBef>
                <a:spcPts val="0"/>
              </a:spcBef>
              <a:spcAft>
                <a:spcPts val="0"/>
              </a:spcAft>
              <a:buNone/>
              <a:defRPr sz="6360">
                <a:solidFill>
                  <a:schemeClr val="dk1"/>
                </a:solidFill>
                <a:latin typeface="Arial"/>
                <a:ea typeface="Arial"/>
                <a:cs typeface="Arial"/>
                <a:sym typeface="Arial"/>
              </a:defRPr>
            </a:lvl3pPr>
            <a:lvl4pPr marL="0" lvl="3" indent="0" algn="r">
              <a:spcBef>
                <a:spcPts val="0"/>
              </a:spcBef>
              <a:spcAft>
                <a:spcPts val="0"/>
              </a:spcAft>
              <a:buNone/>
              <a:defRPr sz="6360">
                <a:solidFill>
                  <a:schemeClr val="dk1"/>
                </a:solidFill>
                <a:latin typeface="Arial"/>
                <a:ea typeface="Arial"/>
                <a:cs typeface="Arial"/>
                <a:sym typeface="Arial"/>
              </a:defRPr>
            </a:lvl4pPr>
            <a:lvl5pPr marL="0" lvl="4" indent="0" algn="r">
              <a:spcBef>
                <a:spcPts val="0"/>
              </a:spcBef>
              <a:spcAft>
                <a:spcPts val="0"/>
              </a:spcAft>
              <a:buNone/>
              <a:defRPr sz="6360">
                <a:solidFill>
                  <a:schemeClr val="dk1"/>
                </a:solidFill>
                <a:latin typeface="Arial"/>
                <a:ea typeface="Arial"/>
                <a:cs typeface="Arial"/>
                <a:sym typeface="Arial"/>
              </a:defRPr>
            </a:lvl5pPr>
            <a:lvl6pPr marL="0" lvl="5" indent="0" algn="r">
              <a:spcBef>
                <a:spcPts val="0"/>
              </a:spcBef>
              <a:spcAft>
                <a:spcPts val="0"/>
              </a:spcAft>
              <a:buNone/>
              <a:defRPr sz="6360">
                <a:solidFill>
                  <a:schemeClr val="dk1"/>
                </a:solidFill>
                <a:latin typeface="Arial"/>
                <a:ea typeface="Arial"/>
                <a:cs typeface="Arial"/>
                <a:sym typeface="Arial"/>
              </a:defRPr>
            </a:lvl6pPr>
            <a:lvl7pPr marL="0" lvl="6" indent="0" algn="r">
              <a:spcBef>
                <a:spcPts val="0"/>
              </a:spcBef>
              <a:spcAft>
                <a:spcPts val="0"/>
              </a:spcAft>
              <a:buNone/>
              <a:defRPr sz="6360">
                <a:solidFill>
                  <a:schemeClr val="dk1"/>
                </a:solidFill>
                <a:latin typeface="Arial"/>
                <a:ea typeface="Arial"/>
                <a:cs typeface="Arial"/>
                <a:sym typeface="Arial"/>
              </a:defRPr>
            </a:lvl7pPr>
            <a:lvl8pPr marL="0" lvl="7" indent="0" algn="r">
              <a:spcBef>
                <a:spcPts val="0"/>
              </a:spcBef>
              <a:spcAft>
                <a:spcPts val="0"/>
              </a:spcAft>
              <a:buNone/>
              <a:defRPr sz="6360">
                <a:solidFill>
                  <a:schemeClr val="dk1"/>
                </a:solidFill>
                <a:latin typeface="Arial"/>
                <a:ea typeface="Arial"/>
                <a:cs typeface="Arial"/>
                <a:sym typeface="Arial"/>
              </a:defRPr>
            </a:lvl8pPr>
            <a:lvl9pPr marL="0" lvl="8" indent="0" algn="r">
              <a:spcBef>
                <a:spcPts val="0"/>
              </a:spcBef>
              <a:spcAft>
                <a:spcPts val="0"/>
              </a:spcAft>
              <a:buNone/>
              <a:defRPr sz="636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2186940" y="1318260"/>
            <a:ext cx="39517319" cy="5486400"/>
          </a:xfrm>
          <a:prstGeom prst="rect">
            <a:avLst/>
          </a:prstGeom>
          <a:noFill/>
          <a:ln>
            <a:noFill/>
          </a:ln>
        </p:spPr>
        <p:txBody>
          <a:bodyPr spcFirstLastPara="1" wrap="square" lIns="365700" tIns="182850" rIns="365700" bIns="1828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2186940" y="7658100"/>
            <a:ext cx="19667220" cy="21777959"/>
          </a:xfrm>
          <a:prstGeom prst="rect">
            <a:avLst/>
          </a:prstGeom>
          <a:noFill/>
          <a:ln>
            <a:noFill/>
          </a:ln>
        </p:spPr>
        <p:txBody>
          <a:bodyPr spcFirstLastPara="1" wrap="square" lIns="365700" tIns="182850" rIns="365700" bIns="182850" anchor="t" anchorCtr="0">
            <a:noAutofit/>
          </a:bodyPr>
          <a:lstStyle>
            <a:lvl1pPr marL="457200" lvl="0" indent="-441960" algn="l">
              <a:spcBef>
                <a:spcPts val="672"/>
              </a:spcBef>
              <a:spcAft>
                <a:spcPts val="0"/>
              </a:spcAft>
              <a:buClr>
                <a:schemeClr val="dk1"/>
              </a:buClr>
              <a:buSzPts val="3360"/>
              <a:buFont typeface="Arial"/>
              <a:buChar char="•"/>
              <a:defRPr sz="3359"/>
            </a:lvl1pPr>
            <a:lvl2pPr marL="914400" lvl="1" indent="-411480" algn="l">
              <a:spcBef>
                <a:spcPts val="576"/>
              </a:spcBef>
              <a:spcAft>
                <a:spcPts val="0"/>
              </a:spcAft>
              <a:buClr>
                <a:schemeClr val="dk1"/>
              </a:buClr>
              <a:buSzPts val="2880"/>
              <a:buFont typeface="Arial"/>
              <a:buChar char="–"/>
              <a:defRPr sz="2880"/>
            </a:lvl2pPr>
            <a:lvl3pPr marL="1371600" lvl="2" indent="-381000" algn="l">
              <a:spcBef>
                <a:spcPts val="480"/>
              </a:spcBef>
              <a:spcAft>
                <a:spcPts val="0"/>
              </a:spcAft>
              <a:buClr>
                <a:schemeClr val="dk1"/>
              </a:buClr>
              <a:buSzPts val="2400"/>
              <a:buFont typeface="Arial"/>
              <a:buChar char="•"/>
              <a:defRPr sz="2400"/>
            </a:lvl3pPr>
            <a:lvl4pPr marL="1828800" lvl="3" indent="-365760" algn="l">
              <a:spcBef>
                <a:spcPts val="432"/>
              </a:spcBef>
              <a:spcAft>
                <a:spcPts val="0"/>
              </a:spcAft>
              <a:buClr>
                <a:schemeClr val="dk1"/>
              </a:buClr>
              <a:buSzPts val="2160"/>
              <a:buFont typeface="Arial"/>
              <a:buChar char="–"/>
              <a:defRPr sz="2160"/>
            </a:lvl4pPr>
            <a:lvl5pPr marL="2286000" lvl="4" indent="-365760" algn="l">
              <a:spcBef>
                <a:spcPts val="432"/>
              </a:spcBef>
              <a:spcAft>
                <a:spcPts val="0"/>
              </a:spcAft>
              <a:buClr>
                <a:schemeClr val="dk1"/>
              </a:buClr>
              <a:buSzPts val="2160"/>
              <a:buFont typeface="Arial"/>
              <a:buChar char="»"/>
              <a:defRPr sz="2160"/>
            </a:lvl5pPr>
            <a:lvl6pPr marL="2743200" lvl="5" indent="-365760" algn="l">
              <a:spcBef>
                <a:spcPts val="432"/>
              </a:spcBef>
              <a:spcAft>
                <a:spcPts val="0"/>
              </a:spcAft>
              <a:buClr>
                <a:schemeClr val="dk1"/>
              </a:buClr>
              <a:buSzPts val="2160"/>
              <a:buFont typeface="Arial"/>
              <a:buChar char="»"/>
              <a:defRPr sz="2160"/>
            </a:lvl6pPr>
            <a:lvl7pPr marL="3200400" lvl="6" indent="-365760" algn="l">
              <a:spcBef>
                <a:spcPts val="432"/>
              </a:spcBef>
              <a:spcAft>
                <a:spcPts val="0"/>
              </a:spcAft>
              <a:buClr>
                <a:schemeClr val="dk1"/>
              </a:buClr>
              <a:buSzPts val="2160"/>
              <a:buFont typeface="Arial"/>
              <a:buChar char="»"/>
              <a:defRPr sz="2160"/>
            </a:lvl7pPr>
            <a:lvl8pPr marL="3657600" lvl="7" indent="-365759" algn="l">
              <a:spcBef>
                <a:spcPts val="432"/>
              </a:spcBef>
              <a:spcAft>
                <a:spcPts val="0"/>
              </a:spcAft>
              <a:buClr>
                <a:schemeClr val="dk1"/>
              </a:buClr>
              <a:buSzPts val="2160"/>
              <a:buFont typeface="Arial"/>
              <a:buChar char="»"/>
              <a:defRPr sz="2160"/>
            </a:lvl8pPr>
            <a:lvl9pPr marL="4114800" lvl="8" indent="-365759" algn="l">
              <a:spcBef>
                <a:spcPts val="432"/>
              </a:spcBef>
              <a:spcAft>
                <a:spcPts val="0"/>
              </a:spcAft>
              <a:buClr>
                <a:schemeClr val="dk1"/>
              </a:buClr>
              <a:buSzPts val="2160"/>
              <a:buFont typeface="Arial"/>
              <a:buChar char="»"/>
              <a:defRPr sz="2160"/>
            </a:lvl9pPr>
          </a:lstStyle>
          <a:p>
            <a:endParaRPr/>
          </a:p>
        </p:txBody>
      </p:sp>
      <p:sp>
        <p:nvSpPr>
          <p:cNvPr id="40" name="Google Shape;40;p6"/>
          <p:cNvSpPr txBox="1">
            <a:spLocks noGrp="1"/>
          </p:cNvSpPr>
          <p:nvPr>
            <p:ph type="body" idx="2"/>
          </p:nvPr>
        </p:nvSpPr>
        <p:spPr>
          <a:xfrm>
            <a:off x="22037041" y="7658100"/>
            <a:ext cx="19667220" cy="21777959"/>
          </a:xfrm>
          <a:prstGeom prst="rect">
            <a:avLst/>
          </a:prstGeom>
          <a:noFill/>
          <a:ln>
            <a:noFill/>
          </a:ln>
        </p:spPr>
        <p:txBody>
          <a:bodyPr spcFirstLastPara="1" wrap="square" lIns="365700" tIns="182850" rIns="365700" bIns="182850" anchor="t" anchorCtr="0">
            <a:noAutofit/>
          </a:bodyPr>
          <a:lstStyle>
            <a:lvl1pPr marL="457200" lvl="0" indent="-441960" algn="l">
              <a:spcBef>
                <a:spcPts val="672"/>
              </a:spcBef>
              <a:spcAft>
                <a:spcPts val="0"/>
              </a:spcAft>
              <a:buClr>
                <a:schemeClr val="dk1"/>
              </a:buClr>
              <a:buSzPts val="3360"/>
              <a:buFont typeface="Arial"/>
              <a:buChar char="•"/>
              <a:defRPr sz="3359"/>
            </a:lvl1pPr>
            <a:lvl2pPr marL="914400" lvl="1" indent="-411480" algn="l">
              <a:spcBef>
                <a:spcPts val="576"/>
              </a:spcBef>
              <a:spcAft>
                <a:spcPts val="0"/>
              </a:spcAft>
              <a:buClr>
                <a:schemeClr val="dk1"/>
              </a:buClr>
              <a:buSzPts val="2880"/>
              <a:buFont typeface="Arial"/>
              <a:buChar char="–"/>
              <a:defRPr sz="2880"/>
            </a:lvl2pPr>
            <a:lvl3pPr marL="1371600" lvl="2" indent="-381000" algn="l">
              <a:spcBef>
                <a:spcPts val="480"/>
              </a:spcBef>
              <a:spcAft>
                <a:spcPts val="0"/>
              </a:spcAft>
              <a:buClr>
                <a:schemeClr val="dk1"/>
              </a:buClr>
              <a:buSzPts val="2400"/>
              <a:buFont typeface="Arial"/>
              <a:buChar char="•"/>
              <a:defRPr sz="2400"/>
            </a:lvl3pPr>
            <a:lvl4pPr marL="1828800" lvl="3" indent="-365760" algn="l">
              <a:spcBef>
                <a:spcPts val="432"/>
              </a:spcBef>
              <a:spcAft>
                <a:spcPts val="0"/>
              </a:spcAft>
              <a:buClr>
                <a:schemeClr val="dk1"/>
              </a:buClr>
              <a:buSzPts val="2160"/>
              <a:buFont typeface="Arial"/>
              <a:buChar char="–"/>
              <a:defRPr sz="2160"/>
            </a:lvl4pPr>
            <a:lvl5pPr marL="2286000" lvl="4" indent="-365760" algn="l">
              <a:spcBef>
                <a:spcPts val="432"/>
              </a:spcBef>
              <a:spcAft>
                <a:spcPts val="0"/>
              </a:spcAft>
              <a:buClr>
                <a:schemeClr val="dk1"/>
              </a:buClr>
              <a:buSzPts val="2160"/>
              <a:buFont typeface="Arial"/>
              <a:buChar char="»"/>
              <a:defRPr sz="2160"/>
            </a:lvl5pPr>
            <a:lvl6pPr marL="2743200" lvl="5" indent="-365760" algn="l">
              <a:spcBef>
                <a:spcPts val="432"/>
              </a:spcBef>
              <a:spcAft>
                <a:spcPts val="0"/>
              </a:spcAft>
              <a:buClr>
                <a:schemeClr val="dk1"/>
              </a:buClr>
              <a:buSzPts val="2160"/>
              <a:buFont typeface="Arial"/>
              <a:buChar char="»"/>
              <a:defRPr sz="2160"/>
            </a:lvl6pPr>
            <a:lvl7pPr marL="3200400" lvl="6" indent="-365760" algn="l">
              <a:spcBef>
                <a:spcPts val="432"/>
              </a:spcBef>
              <a:spcAft>
                <a:spcPts val="0"/>
              </a:spcAft>
              <a:buClr>
                <a:schemeClr val="dk1"/>
              </a:buClr>
              <a:buSzPts val="2160"/>
              <a:buFont typeface="Arial"/>
              <a:buChar char="»"/>
              <a:defRPr sz="2160"/>
            </a:lvl7pPr>
            <a:lvl8pPr marL="3657600" lvl="7" indent="-365759" algn="l">
              <a:spcBef>
                <a:spcPts val="432"/>
              </a:spcBef>
              <a:spcAft>
                <a:spcPts val="0"/>
              </a:spcAft>
              <a:buClr>
                <a:schemeClr val="dk1"/>
              </a:buClr>
              <a:buSzPts val="2160"/>
              <a:buFont typeface="Arial"/>
              <a:buChar char="»"/>
              <a:defRPr sz="2160"/>
            </a:lvl8pPr>
            <a:lvl9pPr marL="4114800" lvl="8" indent="-365759" algn="l">
              <a:spcBef>
                <a:spcPts val="432"/>
              </a:spcBef>
              <a:spcAft>
                <a:spcPts val="0"/>
              </a:spcAft>
              <a:buClr>
                <a:schemeClr val="dk1"/>
              </a:buClr>
              <a:buSzPts val="2160"/>
              <a:buFont typeface="Arial"/>
              <a:buChar char="»"/>
              <a:defRPr sz="2160"/>
            </a:lvl9pPr>
          </a:lstStyle>
          <a:p>
            <a:endParaRPr/>
          </a:p>
        </p:txBody>
      </p:sp>
      <p:sp>
        <p:nvSpPr>
          <p:cNvPr id="41" name="Google Shape;41;p6"/>
          <p:cNvSpPr txBox="1">
            <a:spLocks noGrp="1"/>
          </p:cNvSpPr>
          <p:nvPr>
            <p:ph type="dt" idx="10"/>
          </p:nvPr>
        </p:nvSpPr>
        <p:spPr>
          <a:xfrm>
            <a:off x="2186940" y="30007559"/>
            <a:ext cx="10256520" cy="2286000"/>
          </a:xfrm>
          <a:prstGeom prst="rect">
            <a:avLst/>
          </a:prstGeom>
          <a:noFill/>
          <a:ln>
            <a:noFill/>
          </a:ln>
        </p:spPr>
        <p:txBody>
          <a:bodyPr spcFirstLastPara="1" wrap="square" lIns="365700" tIns="182850" rIns="365700" bIns="1828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14988541" y="30007559"/>
            <a:ext cx="13914120" cy="2286000"/>
          </a:xfrm>
          <a:prstGeom prst="rect">
            <a:avLst/>
          </a:prstGeom>
          <a:noFill/>
          <a:ln>
            <a:noFill/>
          </a:ln>
        </p:spPr>
        <p:txBody>
          <a:bodyPr spcFirstLastPara="1" wrap="square" lIns="365700" tIns="182850" rIns="365700" bIns="1828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31447741" y="30007559"/>
            <a:ext cx="10256520" cy="2286000"/>
          </a:xfrm>
          <a:prstGeom prst="rect">
            <a:avLst/>
          </a:prstGeom>
          <a:noFill/>
          <a:ln>
            <a:noFill/>
          </a:ln>
        </p:spPr>
        <p:txBody>
          <a:bodyPr spcFirstLastPara="1" wrap="square" lIns="365700" tIns="182850" rIns="365700" bIns="182850" anchor="t" anchorCtr="0">
            <a:noAutofit/>
          </a:bodyPr>
          <a:lstStyle>
            <a:lvl1pPr marL="0" lvl="0" indent="0" algn="r">
              <a:spcBef>
                <a:spcPts val="0"/>
              </a:spcBef>
              <a:spcAft>
                <a:spcPts val="0"/>
              </a:spcAft>
              <a:buNone/>
              <a:defRPr sz="6360">
                <a:solidFill>
                  <a:schemeClr val="dk1"/>
                </a:solidFill>
                <a:latin typeface="Arial"/>
                <a:ea typeface="Arial"/>
                <a:cs typeface="Arial"/>
                <a:sym typeface="Arial"/>
              </a:defRPr>
            </a:lvl1pPr>
            <a:lvl2pPr marL="0" lvl="1" indent="0" algn="r">
              <a:spcBef>
                <a:spcPts val="0"/>
              </a:spcBef>
              <a:spcAft>
                <a:spcPts val="0"/>
              </a:spcAft>
              <a:buNone/>
              <a:defRPr sz="6360">
                <a:solidFill>
                  <a:schemeClr val="dk1"/>
                </a:solidFill>
                <a:latin typeface="Arial"/>
                <a:ea typeface="Arial"/>
                <a:cs typeface="Arial"/>
                <a:sym typeface="Arial"/>
              </a:defRPr>
            </a:lvl2pPr>
            <a:lvl3pPr marL="0" lvl="2" indent="0" algn="r">
              <a:spcBef>
                <a:spcPts val="0"/>
              </a:spcBef>
              <a:spcAft>
                <a:spcPts val="0"/>
              </a:spcAft>
              <a:buNone/>
              <a:defRPr sz="6360">
                <a:solidFill>
                  <a:schemeClr val="dk1"/>
                </a:solidFill>
                <a:latin typeface="Arial"/>
                <a:ea typeface="Arial"/>
                <a:cs typeface="Arial"/>
                <a:sym typeface="Arial"/>
              </a:defRPr>
            </a:lvl3pPr>
            <a:lvl4pPr marL="0" lvl="3" indent="0" algn="r">
              <a:spcBef>
                <a:spcPts val="0"/>
              </a:spcBef>
              <a:spcAft>
                <a:spcPts val="0"/>
              </a:spcAft>
              <a:buNone/>
              <a:defRPr sz="6360">
                <a:solidFill>
                  <a:schemeClr val="dk1"/>
                </a:solidFill>
                <a:latin typeface="Arial"/>
                <a:ea typeface="Arial"/>
                <a:cs typeface="Arial"/>
                <a:sym typeface="Arial"/>
              </a:defRPr>
            </a:lvl4pPr>
            <a:lvl5pPr marL="0" lvl="4" indent="0" algn="r">
              <a:spcBef>
                <a:spcPts val="0"/>
              </a:spcBef>
              <a:spcAft>
                <a:spcPts val="0"/>
              </a:spcAft>
              <a:buNone/>
              <a:defRPr sz="6360">
                <a:solidFill>
                  <a:schemeClr val="dk1"/>
                </a:solidFill>
                <a:latin typeface="Arial"/>
                <a:ea typeface="Arial"/>
                <a:cs typeface="Arial"/>
                <a:sym typeface="Arial"/>
              </a:defRPr>
            </a:lvl5pPr>
            <a:lvl6pPr marL="0" lvl="5" indent="0" algn="r">
              <a:spcBef>
                <a:spcPts val="0"/>
              </a:spcBef>
              <a:spcAft>
                <a:spcPts val="0"/>
              </a:spcAft>
              <a:buNone/>
              <a:defRPr sz="6360">
                <a:solidFill>
                  <a:schemeClr val="dk1"/>
                </a:solidFill>
                <a:latin typeface="Arial"/>
                <a:ea typeface="Arial"/>
                <a:cs typeface="Arial"/>
                <a:sym typeface="Arial"/>
              </a:defRPr>
            </a:lvl6pPr>
            <a:lvl7pPr marL="0" lvl="6" indent="0" algn="r">
              <a:spcBef>
                <a:spcPts val="0"/>
              </a:spcBef>
              <a:spcAft>
                <a:spcPts val="0"/>
              </a:spcAft>
              <a:buNone/>
              <a:defRPr sz="6360">
                <a:solidFill>
                  <a:schemeClr val="dk1"/>
                </a:solidFill>
                <a:latin typeface="Arial"/>
                <a:ea typeface="Arial"/>
                <a:cs typeface="Arial"/>
                <a:sym typeface="Arial"/>
              </a:defRPr>
            </a:lvl7pPr>
            <a:lvl8pPr marL="0" lvl="7" indent="0" algn="r">
              <a:spcBef>
                <a:spcPts val="0"/>
              </a:spcBef>
              <a:spcAft>
                <a:spcPts val="0"/>
              </a:spcAft>
              <a:buNone/>
              <a:defRPr sz="6360">
                <a:solidFill>
                  <a:schemeClr val="dk1"/>
                </a:solidFill>
                <a:latin typeface="Arial"/>
                <a:ea typeface="Arial"/>
                <a:cs typeface="Arial"/>
                <a:sym typeface="Arial"/>
              </a:defRPr>
            </a:lvl8pPr>
            <a:lvl9pPr marL="0" lvl="8" indent="0" algn="r">
              <a:spcBef>
                <a:spcPts val="0"/>
              </a:spcBef>
              <a:spcAft>
                <a:spcPts val="0"/>
              </a:spcAft>
              <a:buNone/>
              <a:defRPr sz="636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2194560" y="1318260"/>
            <a:ext cx="39502081" cy="5486400"/>
          </a:xfrm>
          <a:prstGeom prst="rect">
            <a:avLst/>
          </a:prstGeom>
          <a:noFill/>
          <a:ln>
            <a:noFill/>
          </a:ln>
        </p:spPr>
        <p:txBody>
          <a:bodyPr spcFirstLastPara="1" wrap="square" lIns="365700" tIns="182850" rIns="365700" bIns="1828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2194560" y="7368540"/>
            <a:ext cx="19392900" cy="3070860"/>
          </a:xfrm>
          <a:prstGeom prst="rect">
            <a:avLst/>
          </a:prstGeom>
          <a:noFill/>
          <a:ln>
            <a:noFill/>
          </a:ln>
        </p:spPr>
        <p:txBody>
          <a:bodyPr spcFirstLastPara="1" wrap="square" lIns="365700" tIns="182850" rIns="365700" bIns="182850" anchor="b" anchorCtr="0">
            <a:noAutofit/>
          </a:bodyPr>
          <a:lstStyle>
            <a:lvl1pPr marL="457200" lvl="0" indent="-228600" algn="l">
              <a:spcBef>
                <a:spcPts val="576"/>
              </a:spcBef>
              <a:spcAft>
                <a:spcPts val="0"/>
              </a:spcAft>
              <a:buClr>
                <a:schemeClr val="dk1"/>
              </a:buClr>
              <a:buSzPts val="2880"/>
              <a:buFont typeface="Arial"/>
              <a:buNone/>
              <a:defRPr sz="2880" b="1"/>
            </a:lvl1pPr>
            <a:lvl2pPr marL="914400" lvl="1" indent="-228600" algn="l">
              <a:spcBef>
                <a:spcPts val="480"/>
              </a:spcBef>
              <a:spcAft>
                <a:spcPts val="0"/>
              </a:spcAft>
              <a:buClr>
                <a:schemeClr val="dk1"/>
              </a:buClr>
              <a:buSzPts val="2400"/>
              <a:buFont typeface="Arial"/>
              <a:buNone/>
              <a:defRPr sz="2400" b="1"/>
            </a:lvl2pPr>
            <a:lvl3pPr marL="1371600" lvl="2" indent="-228600" algn="l">
              <a:spcBef>
                <a:spcPts val="432"/>
              </a:spcBef>
              <a:spcAft>
                <a:spcPts val="0"/>
              </a:spcAft>
              <a:buClr>
                <a:schemeClr val="dk1"/>
              </a:buClr>
              <a:buSzPts val="2160"/>
              <a:buFont typeface="Arial"/>
              <a:buNone/>
              <a:defRPr sz="2160" b="1"/>
            </a:lvl3pPr>
            <a:lvl4pPr marL="1828800" lvl="3" indent="-228600" algn="l">
              <a:spcBef>
                <a:spcPts val="384"/>
              </a:spcBef>
              <a:spcAft>
                <a:spcPts val="0"/>
              </a:spcAft>
              <a:buClr>
                <a:schemeClr val="dk1"/>
              </a:buClr>
              <a:buSzPts val="1920"/>
              <a:buFont typeface="Arial"/>
              <a:buNone/>
              <a:defRPr sz="1920" b="1"/>
            </a:lvl4pPr>
            <a:lvl5pPr marL="2286000" lvl="4" indent="-228600" algn="l">
              <a:spcBef>
                <a:spcPts val="384"/>
              </a:spcBef>
              <a:spcAft>
                <a:spcPts val="0"/>
              </a:spcAft>
              <a:buClr>
                <a:schemeClr val="dk1"/>
              </a:buClr>
              <a:buSzPts val="1920"/>
              <a:buFont typeface="Arial"/>
              <a:buNone/>
              <a:defRPr sz="1920" b="1"/>
            </a:lvl5pPr>
            <a:lvl6pPr marL="2743200" lvl="5" indent="-228600" algn="l">
              <a:spcBef>
                <a:spcPts val="384"/>
              </a:spcBef>
              <a:spcAft>
                <a:spcPts val="0"/>
              </a:spcAft>
              <a:buClr>
                <a:schemeClr val="dk1"/>
              </a:buClr>
              <a:buSzPts val="1920"/>
              <a:buFont typeface="Arial"/>
              <a:buNone/>
              <a:defRPr sz="1920" b="1"/>
            </a:lvl6pPr>
            <a:lvl7pPr marL="3200400" lvl="6" indent="-228600" algn="l">
              <a:spcBef>
                <a:spcPts val="384"/>
              </a:spcBef>
              <a:spcAft>
                <a:spcPts val="0"/>
              </a:spcAft>
              <a:buClr>
                <a:schemeClr val="dk1"/>
              </a:buClr>
              <a:buSzPts val="1920"/>
              <a:buFont typeface="Arial"/>
              <a:buNone/>
              <a:defRPr sz="1920" b="1"/>
            </a:lvl7pPr>
            <a:lvl8pPr marL="3657600" lvl="7" indent="-228600" algn="l">
              <a:spcBef>
                <a:spcPts val="384"/>
              </a:spcBef>
              <a:spcAft>
                <a:spcPts val="0"/>
              </a:spcAft>
              <a:buClr>
                <a:schemeClr val="dk1"/>
              </a:buClr>
              <a:buSzPts val="1920"/>
              <a:buFont typeface="Arial"/>
              <a:buNone/>
              <a:defRPr sz="1920" b="1"/>
            </a:lvl8pPr>
            <a:lvl9pPr marL="4114800" lvl="8" indent="-228600" algn="l">
              <a:spcBef>
                <a:spcPts val="384"/>
              </a:spcBef>
              <a:spcAft>
                <a:spcPts val="0"/>
              </a:spcAft>
              <a:buClr>
                <a:schemeClr val="dk1"/>
              </a:buClr>
              <a:buSzPts val="1920"/>
              <a:buFont typeface="Arial"/>
              <a:buNone/>
              <a:defRPr sz="1920" b="1"/>
            </a:lvl9pPr>
          </a:lstStyle>
          <a:p>
            <a:endParaRPr/>
          </a:p>
        </p:txBody>
      </p:sp>
      <p:sp>
        <p:nvSpPr>
          <p:cNvPr id="47" name="Google Shape;47;p7"/>
          <p:cNvSpPr txBox="1">
            <a:spLocks noGrp="1"/>
          </p:cNvSpPr>
          <p:nvPr>
            <p:ph type="body" idx="2"/>
          </p:nvPr>
        </p:nvSpPr>
        <p:spPr>
          <a:xfrm>
            <a:off x="2194560" y="10439400"/>
            <a:ext cx="19392900" cy="18966180"/>
          </a:xfrm>
          <a:prstGeom prst="rect">
            <a:avLst/>
          </a:prstGeom>
          <a:noFill/>
          <a:ln>
            <a:noFill/>
          </a:ln>
        </p:spPr>
        <p:txBody>
          <a:bodyPr spcFirstLastPara="1" wrap="square" lIns="365700" tIns="182850" rIns="365700" bIns="182850" anchor="t" anchorCtr="0">
            <a:noAutofit/>
          </a:bodyPr>
          <a:lstStyle>
            <a:lvl1pPr marL="457200" lvl="0" indent="-411480" algn="l">
              <a:spcBef>
                <a:spcPts val="576"/>
              </a:spcBef>
              <a:spcAft>
                <a:spcPts val="0"/>
              </a:spcAft>
              <a:buClr>
                <a:schemeClr val="dk1"/>
              </a:buClr>
              <a:buSzPts val="2880"/>
              <a:buFont typeface="Arial"/>
              <a:buChar char="•"/>
              <a:defRPr sz="2880"/>
            </a:lvl1pPr>
            <a:lvl2pPr marL="914400" lvl="1" indent="-381000" algn="l">
              <a:spcBef>
                <a:spcPts val="480"/>
              </a:spcBef>
              <a:spcAft>
                <a:spcPts val="0"/>
              </a:spcAft>
              <a:buClr>
                <a:schemeClr val="dk1"/>
              </a:buClr>
              <a:buSzPts val="2400"/>
              <a:buFont typeface="Arial"/>
              <a:buChar char="–"/>
              <a:defRPr sz="2400"/>
            </a:lvl2pPr>
            <a:lvl3pPr marL="1371600" lvl="2" indent="-365760" algn="l">
              <a:spcBef>
                <a:spcPts val="432"/>
              </a:spcBef>
              <a:spcAft>
                <a:spcPts val="0"/>
              </a:spcAft>
              <a:buClr>
                <a:schemeClr val="dk1"/>
              </a:buClr>
              <a:buSzPts val="2160"/>
              <a:buFont typeface="Arial"/>
              <a:buChar char="•"/>
              <a:defRPr sz="2160"/>
            </a:lvl3pPr>
            <a:lvl4pPr marL="1828800" lvl="3" indent="-350519" algn="l">
              <a:spcBef>
                <a:spcPts val="384"/>
              </a:spcBef>
              <a:spcAft>
                <a:spcPts val="0"/>
              </a:spcAft>
              <a:buClr>
                <a:schemeClr val="dk1"/>
              </a:buClr>
              <a:buSzPts val="1920"/>
              <a:buFont typeface="Arial"/>
              <a:buChar char="–"/>
              <a:defRPr sz="1920"/>
            </a:lvl4pPr>
            <a:lvl5pPr marL="2286000" lvl="4" indent="-350520" algn="l">
              <a:spcBef>
                <a:spcPts val="384"/>
              </a:spcBef>
              <a:spcAft>
                <a:spcPts val="0"/>
              </a:spcAft>
              <a:buClr>
                <a:schemeClr val="dk1"/>
              </a:buClr>
              <a:buSzPts val="1920"/>
              <a:buFont typeface="Arial"/>
              <a:buChar char="»"/>
              <a:defRPr sz="1920"/>
            </a:lvl5pPr>
            <a:lvl6pPr marL="2743200" lvl="5" indent="-350520" algn="l">
              <a:spcBef>
                <a:spcPts val="384"/>
              </a:spcBef>
              <a:spcAft>
                <a:spcPts val="0"/>
              </a:spcAft>
              <a:buClr>
                <a:schemeClr val="dk1"/>
              </a:buClr>
              <a:buSzPts val="1920"/>
              <a:buFont typeface="Arial"/>
              <a:buChar char="»"/>
              <a:defRPr sz="1920"/>
            </a:lvl6pPr>
            <a:lvl7pPr marL="3200400" lvl="6" indent="-350520" algn="l">
              <a:spcBef>
                <a:spcPts val="384"/>
              </a:spcBef>
              <a:spcAft>
                <a:spcPts val="0"/>
              </a:spcAft>
              <a:buClr>
                <a:schemeClr val="dk1"/>
              </a:buClr>
              <a:buSzPts val="1920"/>
              <a:buFont typeface="Arial"/>
              <a:buChar char="»"/>
              <a:defRPr sz="1920"/>
            </a:lvl7pPr>
            <a:lvl8pPr marL="3657600" lvl="7" indent="-350520" algn="l">
              <a:spcBef>
                <a:spcPts val="384"/>
              </a:spcBef>
              <a:spcAft>
                <a:spcPts val="0"/>
              </a:spcAft>
              <a:buClr>
                <a:schemeClr val="dk1"/>
              </a:buClr>
              <a:buSzPts val="1920"/>
              <a:buFont typeface="Arial"/>
              <a:buChar char="»"/>
              <a:defRPr sz="1920"/>
            </a:lvl8pPr>
            <a:lvl9pPr marL="4114800" lvl="8" indent="-350520" algn="l">
              <a:spcBef>
                <a:spcPts val="384"/>
              </a:spcBef>
              <a:spcAft>
                <a:spcPts val="0"/>
              </a:spcAft>
              <a:buClr>
                <a:schemeClr val="dk1"/>
              </a:buClr>
              <a:buSzPts val="1920"/>
              <a:buFont typeface="Arial"/>
              <a:buChar char="»"/>
              <a:defRPr sz="1920"/>
            </a:lvl9pPr>
          </a:lstStyle>
          <a:p>
            <a:endParaRPr/>
          </a:p>
        </p:txBody>
      </p:sp>
      <p:sp>
        <p:nvSpPr>
          <p:cNvPr id="48" name="Google Shape;48;p7"/>
          <p:cNvSpPr txBox="1">
            <a:spLocks noGrp="1"/>
          </p:cNvSpPr>
          <p:nvPr>
            <p:ph type="body" idx="3"/>
          </p:nvPr>
        </p:nvSpPr>
        <p:spPr>
          <a:xfrm>
            <a:off x="22296120" y="7368540"/>
            <a:ext cx="19400519" cy="3070860"/>
          </a:xfrm>
          <a:prstGeom prst="rect">
            <a:avLst/>
          </a:prstGeom>
          <a:noFill/>
          <a:ln>
            <a:noFill/>
          </a:ln>
        </p:spPr>
        <p:txBody>
          <a:bodyPr spcFirstLastPara="1" wrap="square" lIns="365700" tIns="182850" rIns="365700" bIns="182850" anchor="b" anchorCtr="0">
            <a:noAutofit/>
          </a:bodyPr>
          <a:lstStyle>
            <a:lvl1pPr marL="457200" lvl="0" indent="-228600" algn="l">
              <a:spcBef>
                <a:spcPts val="576"/>
              </a:spcBef>
              <a:spcAft>
                <a:spcPts val="0"/>
              </a:spcAft>
              <a:buClr>
                <a:schemeClr val="dk1"/>
              </a:buClr>
              <a:buSzPts val="2880"/>
              <a:buFont typeface="Arial"/>
              <a:buNone/>
              <a:defRPr sz="2880" b="1"/>
            </a:lvl1pPr>
            <a:lvl2pPr marL="914400" lvl="1" indent="-228600" algn="l">
              <a:spcBef>
                <a:spcPts val="480"/>
              </a:spcBef>
              <a:spcAft>
                <a:spcPts val="0"/>
              </a:spcAft>
              <a:buClr>
                <a:schemeClr val="dk1"/>
              </a:buClr>
              <a:buSzPts val="2400"/>
              <a:buFont typeface="Arial"/>
              <a:buNone/>
              <a:defRPr sz="2400" b="1"/>
            </a:lvl2pPr>
            <a:lvl3pPr marL="1371600" lvl="2" indent="-228600" algn="l">
              <a:spcBef>
                <a:spcPts val="432"/>
              </a:spcBef>
              <a:spcAft>
                <a:spcPts val="0"/>
              </a:spcAft>
              <a:buClr>
                <a:schemeClr val="dk1"/>
              </a:buClr>
              <a:buSzPts val="2160"/>
              <a:buFont typeface="Arial"/>
              <a:buNone/>
              <a:defRPr sz="2160" b="1"/>
            </a:lvl3pPr>
            <a:lvl4pPr marL="1828800" lvl="3" indent="-228600" algn="l">
              <a:spcBef>
                <a:spcPts val="384"/>
              </a:spcBef>
              <a:spcAft>
                <a:spcPts val="0"/>
              </a:spcAft>
              <a:buClr>
                <a:schemeClr val="dk1"/>
              </a:buClr>
              <a:buSzPts val="1920"/>
              <a:buFont typeface="Arial"/>
              <a:buNone/>
              <a:defRPr sz="1920" b="1"/>
            </a:lvl4pPr>
            <a:lvl5pPr marL="2286000" lvl="4" indent="-228600" algn="l">
              <a:spcBef>
                <a:spcPts val="384"/>
              </a:spcBef>
              <a:spcAft>
                <a:spcPts val="0"/>
              </a:spcAft>
              <a:buClr>
                <a:schemeClr val="dk1"/>
              </a:buClr>
              <a:buSzPts val="1920"/>
              <a:buFont typeface="Arial"/>
              <a:buNone/>
              <a:defRPr sz="1920" b="1"/>
            </a:lvl5pPr>
            <a:lvl6pPr marL="2743200" lvl="5" indent="-228600" algn="l">
              <a:spcBef>
                <a:spcPts val="384"/>
              </a:spcBef>
              <a:spcAft>
                <a:spcPts val="0"/>
              </a:spcAft>
              <a:buClr>
                <a:schemeClr val="dk1"/>
              </a:buClr>
              <a:buSzPts val="1920"/>
              <a:buFont typeface="Arial"/>
              <a:buNone/>
              <a:defRPr sz="1920" b="1"/>
            </a:lvl6pPr>
            <a:lvl7pPr marL="3200400" lvl="6" indent="-228600" algn="l">
              <a:spcBef>
                <a:spcPts val="384"/>
              </a:spcBef>
              <a:spcAft>
                <a:spcPts val="0"/>
              </a:spcAft>
              <a:buClr>
                <a:schemeClr val="dk1"/>
              </a:buClr>
              <a:buSzPts val="1920"/>
              <a:buFont typeface="Arial"/>
              <a:buNone/>
              <a:defRPr sz="1920" b="1"/>
            </a:lvl7pPr>
            <a:lvl8pPr marL="3657600" lvl="7" indent="-228600" algn="l">
              <a:spcBef>
                <a:spcPts val="384"/>
              </a:spcBef>
              <a:spcAft>
                <a:spcPts val="0"/>
              </a:spcAft>
              <a:buClr>
                <a:schemeClr val="dk1"/>
              </a:buClr>
              <a:buSzPts val="1920"/>
              <a:buFont typeface="Arial"/>
              <a:buNone/>
              <a:defRPr sz="1920" b="1"/>
            </a:lvl8pPr>
            <a:lvl9pPr marL="4114800" lvl="8" indent="-228600" algn="l">
              <a:spcBef>
                <a:spcPts val="384"/>
              </a:spcBef>
              <a:spcAft>
                <a:spcPts val="0"/>
              </a:spcAft>
              <a:buClr>
                <a:schemeClr val="dk1"/>
              </a:buClr>
              <a:buSzPts val="1920"/>
              <a:buFont typeface="Arial"/>
              <a:buNone/>
              <a:defRPr sz="1920" b="1"/>
            </a:lvl9pPr>
          </a:lstStyle>
          <a:p>
            <a:endParaRPr/>
          </a:p>
        </p:txBody>
      </p:sp>
      <p:sp>
        <p:nvSpPr>
          <p:cNvPr id="49" name="Google Shape;49;p7"/>
          <p:cNvSpPr txBox="1">
            <a:spLocks noGrp="1"/>
          </p:cNvSpPr>
          <p:nvPr>
            <p:ph type="body" idx="4"/>
          </p:nvPr>
        </p:nvSpPr>
        <p:spPr>
          <a:xfrm>
            <a:off x="22296120" y="10439400"/>
            <a:ext cx="19400519" cy="18966180"/>
          </a:xfrm>
          <a:prstGeom prst="rect">
            <a:avLst/>
          </a:prstGeom>
          <a:noFill/>
          <a:ln>
            <a:noFill/>
          </a:ln>
        </p:spPr>
        <p:txBody>
          <a:bodyPr spcFirstLastPara="1" wrap="square" lIns="365700" tIns="182850" rIns="365700" bIns="182850" anchor="t" anchorCtr="0">
            <a:noAutofit/>
          </a:bodyPr>
          <a:lstStyle>
            <a:lvl1pPr marL="457200" lvl="0" indent="-411480" algn="l">
              <a:spcBef>
                <a:spcPts val="576"/>
              </a:spcBef>
              <a:spcAft>
                <a:spcPts val="0"/>
              </a:spcAft>
              <a:buClr>
                <a:schemeClr val="dk1"/>
              </a:buClr>
              <a:buSzPts val="2880"/>
              <a:buFont typeface="Arial"/>
              <a:buChar char="•"/>
              <a:defRPr sz="2880"/>
            </a:lvl1pPr>
            <a:lvl2pPr marL="914400" lvl="1" indent="-381000" algn="l">
              <a:spcBef>
                <a:spcPts val="480"/>
              </a:spcBef>
              <a:spcAft>
                <a:spcPts val="0"/>
              </a:spcAft>
              <a:buClr>
                <a:schemeClr val="dk1"/>
              </a:buClr>
              <a:buSzPts val="2400"/>
              <a:buFont typeface="Arial"/>
              <a:buChar char="–"/>
              <a:defRPr sz="2400"/>
            </a:lvl2pPr>
            <a:lvl3pPr marL="1371600" lvl="2" indent="-365760" algn="l">
              <a:spcBef>
                <a:spcPts val="432"/>
              </a:spcBef>
              <a:spcAft>
                <a:spcPts val="0"/>
              </a:spcAft>
              <a:buClr>
                <a:schemeClr val="dk1"/>
              </a:buClr>
              <a:buSzPts val="2160"/>
              <a:buFont typeface="Arial"/>
              <a:buChar char="•"/>
              <a:defRPr sz="2160"/>
            </a:lvl3pPr>
            <a:lvl4pPr marL="1828800" lvl="3" indent="-350519" algn="l">
              <a:spcBef>
                <a:spcPts val="384"/>
              </a:spcBef>
              <a:spcAft>
                <a:spcPts val="0"/>
              </a:spcAft>
              <a:buClr>
                <a:schemeClr val="dk1"/>
              </a:buClr>
              <a:buSzPts val="1920"/>
              <a:buFont typeface="Arial"/>
              <a:buChar char="–"/>
              <a:defRPr sz="1920"/>
            </a:lvl4pPr>
            <a:lvl5pPr marL="2286000" lvl="4" indent="-350520" algn="l">
              <a:spcBef>
                <a:spcPts val="384"/>
              </a:spcBef>
              <a:spcAft>
                <a:spcPts val="0"/>
              </a:spcAft>
              <a:buClr>
                <a:schemeClr val="dk1"/>
              </a:buClr>
              <a:buSzPts val="1920"/>
              <a:buFont typeface="Arial"/>
              <a:buChar char="»"/>
              <a:defRPr sz="1920"/>
            </a:lvl5pPr>
            <a:lvl6pPr marL="2743200" lvl="5" indent="-350520" algn="l">
              <a:spcBef>
                <a:spcPts val="384"/>
              </a:spcBef>
              <a:spcAft>
                <a:spcPts val="0"/>
              </a:spcAft>
              <a:buClr>
                <a:schemeClr val="dk1"/>
              </a:buClr>
              <a:buSzPts val="1920"/>
              <a:buFont typeface="Arial"/>
              <a:buChar char="»"/>
              <a:defRPr sz="1920"/>
            </a:lvl6pPr>
            <a:lvl7pPr marL="3200400" lvl="6" indent="-350520" algn="l">
              <a:spcBef>
                <a:spcPts val="384"/>
              </a:spcBef>
              <a:spcAft>
                <a:spcPts val="0"/>
              </a:spcAft>
              <a:buClr>
                <a:schemeClr val="dk1"/>
              </a:buClr>
              <a:buSzPts val="1920"/>
              <a:buFont typeface="Arial"/>
              <a:buChar char="»"/>
              <a:defRPr sz="1920"/>
            </a:lvl7pPr>
            <a:lvl8pPr marL="3657600" lvl="7" indent="-350520" algn="l">
              <a:spcBef>
                <a:spcPts val="384"/>
              </a:spcBef>
              <a:spcAft>
                <a:spcPts val="0"/>
              </a:spcAft>
              <a:buClr>
                <a:schemeClr val="dk1"/>
              </a:buClr>
              <a:buSzPts val="1920"/>
              <a:buFont typeface="Arial"/>
              <a:buChar char="»"/>
              <a:defRPr sz="1920"/>
            </a:lvl8pPr>
            <a:lvl9pPr marL="4114800" lvl="8" indent="-350520" algn="l">
              <a:spcBef>
                <a:spcPts val="384"/>
              </a:spcBef>
              <a:spcAft>
                <a:spcPts val="0"/>
              </a:spcAft>
              <a:buClr>
                <a:schemeClr val="dk1"/>
              </a:buClr>
              <a:buSzPts val="1920"/>
              <a:buFont typeface="Arial"/>
              <a:buChar char="»"/>
              <a:defRPr sz="1920"/>
            </a:lvl9pPr>
          </a:lstStyle>
          <a:p>
            <a:endParaRPr/>
          </a:p>
        </p:txBody>
      </p:sp>
      <p:sp>
        <p:nvSpPr>
          <p:cNvPr id="50" name="Google Shape;50;p7"/>
          <p:cNvSpPr txBox="1">
            <a:spLocks noGrp="1"/>
          </p:cNvSpPr>
          <p:nvPr>
            <p:ph type="dt" idx="10"/>
          </p:nvPr>
        </p:nvSpPr>
        <p:spPr>
          <a:xfrm>
            <a:off x="2186940" y="30007559"/>
            <a:ext cx="10256520" cy="2286000"/>
          </a:xfrm>
          <a:prstGeom prst="rect">
            <a:avLst/>
          </a:prstGeom>
          <a:noFill/>
          <a:ln>
            <a:noFill/>
          </a:ln>
        </p:spPr>
        <p:txBody>
          <a:bodyPr spcFirstLastPara="1" wrap="square" lIns="365700" tIns="182850" rIns="365700" bIns="1828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14988541" y="30007559"/>
            <a:ext cx="13914120" cy="2286000"/>
          </a:xfrm>
          <a:prstGeom prst="rect">
            <a:avLst/>
          </a:prstGeom>
          <a:noFill/>
          <a:ln>
            <a:noFill/>
          </a:ln>
        </p:spPr>
        <p:txBody>
          <a:bodyPr spcFirstLastPara="1" wrap="square" lIns="365700" tIns="182850" rIns="365700" bIns="1828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31447741" y="30007559"/>
            <a:ext cx="10256520" cy="2286000"/>
          </a:xfrm>
          <a:prstGeom prst="rect">
            <a:avLst/>
          </a:prstGeom>
          <a:noFill/>
          <a:ln>
            <a:noFill/>
          </a:ln>
        </p:spPr>
        <p:txBody>
          <a:bodyPr spcFirstLastPara="1" wrap="square" lIns="365700" tIns="182850" rIns="365700" bIns="182850" anchor="t" anchorCtr="0">
            <a:noAutofit/>
          </a:bodyPr>
          <a:lstStyle>
            <a:lvl1pPr marL="0" lvl="0" indent="0" algn="r">
              <a:spcBef>
                <a:spcPts val="0"/>
              </a:spcBef>
              <a:spcAft>
                <a:spcPts val="0"/>
              </a:spcAft>
              <a:buNone/>
              <a:defRPr sz="6360">
                <a:solidFill>
                  <a:schemeClr val="dk1"/>
                </a:solidFill>
                <a:latin typeface="Arial"/>
                <a:ea typeface="Arial"/>
                <a:cs typeface="Arial"/>
                <a:sym typeface="Arial"/>
              </a:defRPr>
            </a:lvl1pPr>
            <a:lvl2pPr marL="0" lvl="1" indent="0" algn="r">
              <a:spcBef>
                <a:spcPts val="0"/>
              </a:spcBef>
              <a:spcAft>
                <a:spcPts val="0"/>
              </a:spcAft>
              <a:buNone/>
              <a:defRPr sz="6360">
                <a:solidFill>
                  <a:schemeClr val="dk1"/>
                </a:solidFill>
                <a:latin typeface="Arial"/>
                <a:ea typeface="Arial"/>
                <a:cs typeface="Arial"/>
                <a:sym typeface="Arial"/>
              </a:defRPr>
            </a:lvl2pPr>
            <a:lvl3pPr marL="0" lvl="2" indent="0" algn="r">
              <a:spcBef>
                <a:spcPts val="0"/>
              </a:spcBef>
              <a:spcAft>
                <a:spcPts val="0"/>
              </a:spcAft>
              <a:buNone/>
              <a:defRPr sz="6360">
                <a:solidFill>
                  <a:schemeClr val="dk1"/>
                </a:solidFill>
                <a:latin typeface="Arial"/>
                <a:ea typeface="Arial"/>
                <a:cs typeface="Arial"/>
                <a:sym typeface="Arial"/>
              </a:defRPr>
            </a:lvl3pPr>
            <a:lvl4pPr marL="0" lvl="3" indent="0" algn="r">
              <a:spcBef>
                <a:spcPts val="0"/>
              </a:spcBef>
              <a:spcAft>
                <a:spcPts val="0"/>
              </a:spcAft>
              <a:buNone/>
              <a:defRPr sz="6360">
                <a:solidFill>
                  <a:schemeClr val="dk1"/>
                </a:solidFill>
                <a:latin typeface="Arial"/>
                <a:ea typeface="Arial"/>
                <a:cs typeface="Arial"/>
                <a:sym typeface="Arial"/>
              </a:defRPr>
            </a:lvl4pPr>
            <a:lvl5pPr marL="0" lvl="4" indent="0" algn="r">
              <a:spcBef>
                <a:spcPts val="0"/>
              </a:spcBef>
              <a:spcAft>
                <a:spcPts val="0"/>
              </a:spcAft>
              <a:buNone/>
              <a:defRPr sz="6360">
                <a:solidFill>
                  <a:schemeClr val="dk1"/>
                </a:solidFill>
                <a:latin typeface="Arial"/>
                <a:ea typeface="Arial"/>
                <a:cs typeface="Arial"/>
                <a:sym typeface="Arial"/>
              </a:defRPr>
            </a:lvl5pPr>
            <a:lvl6pPr marL="0" lvl="5" indent="0" algn="r">
              <a:spcBef>
                <a:spcPts val="0"/>
              </a:spcBef>
              <a:spcAft>
                <a:spcPts val="0"/>
              </a:spcAft>
              <a:buNone/>
              <a:defRPr sz="6360">
                <a:solidFill>
                  <a:schemeClr val="dk1"/>
                </a:solidFill>
                <a:latin typeface="Arial"/>
                <a:ea typeface="Arial"/>
                <a:cs typeface="Arial"/>
                <a:sym typeface="Arial"/>
              </a:defRPr>
            </a:lvl6pPr>
            <a:lvl7pPr marL="0" lvl="6" indent="0" algn="r">
              <a:spcBef>
                <a:spcPts val="0"/>
              </a:spcBef>
              <a:spcAft>
                <a:spcPts val="0"/>
              </a:spcAft>
              <a:buNone/>
              <a:defRPr sz="6360">
                <a:solidFill>
                  <a:schemeClr val="dk1"/>
                </a:solidFill>
                <a:latin typeface="Arial"/>
                <a:ea typeface="Arial"/>
                <a:cs typeface="Arial"/>
                <a:sym typeface="Arial"/>
              </a:defRPr>
            </a:lvl7pPr>
            <a:lvl8pPr marL="0" lvl="7" indent="0" algn="r">
              <a:spcBef>
                <a:spcPts val="0"/>
              </a:spcBef>
              <a:spcAft>
                <a:spcPts val="0"/>
              </a:spcAft>
              <a:buNone/>
              <a:defRPr sz="6360">
                <a:solidFill>
                  <a:schemeClr val="dk1"/>
                </a:solidFill>
                <a:latin typeface="Arial"/>
                <a:ea typeface="Arial"/>
                <a:cs typeface="Arial"/>
                <a:sym typeface="Arial"/>
              </a:defRPr>
            </a:lvl8pPr>
            <a:lvl9pPr marL="0" lvl="8" indent="0" algn="r">
              <a:spcBef>
                <a:spcPts val="0"/>
              </a:spcBef>
              <a:spcAft>
                <a:spcPts val="0"/>
              </a:spcAft>
              <a:buNone/>
              <a:defRPr sz="636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2186940" y="1318260"/>
            <a:ext cx="39517319" cy="5486400"/>
          </a:xfrm>
          <a:prstGeom prst="rect">
            <a:avLst/>
          </a:prstGeom>
          <a:noFill/>
          <a:ln>
            <a:noFill/>
          </a:ln>
        </p:spPr>
        <p:txBody>
          <a:bodyPr spcFirstLastPara="1" wrap="square" lIns="365700" tIns="182850" rIns="365700" bIns="1828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2186940" y="30007559"/>
            <a:ext cx="10256520" cy="2286000"/>
          </a:xfrm>
          <a:prstGeom prst="rect">
            <a:avLst/>
          </a:prstGeom>
          <a:noFill/>
          <a:ln>
            <a:noFill/>
          </a:ln>
        </p:spPr>
        <p:txBody>
          <a:bodyPr spcFirstLastPara="1" wrap="square" lIns="365700" tIns="182850" rIns="365700" bIns="1828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14988541" y="30007559"/>
            <a:ext cx="13914120" cy="2286000"/>
          </a:xfrm>
          <a:prstGeom prst="rect">
            <a:avLst/>
          </a:prstGeom>
          <a:noFill/>
          <a:ln>
            <a:noFill/>
          </a:ln>
        </p:spPr>
        <p:txBody>
          <a:bodyPr spcFirstLastPara="1" wrap="square" lIns="365700" tIns="182850" rIns="365700" bIns="1828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31447741" y="30007559"/>
            <a:ext cx="10256520" cy="2286000"/>
          </a:xfrm>
          <a:prstGeom prst="rect">
            <a:avLst/>
          </a:prstGeom>
          <a:noFill/>
          <a:ln>
            <a:noFill/>
          </a:ln>
        </p:spPr>
        <p:txBody>
          <a:bodyPr spcFirstLastPara="1" wrap="square" lIns="365700" tIns="182850" rIns="365700" bIns="182850" anchor="t" anchorCtr="0">
            <a:noAutofit/>
          </a:bodyPr>
          <a:lstStyle>
            <a:lvl1pPr marL="0" lvl="0" indent="0" algn="r">
              <a:spcBef>
                <a:spcPts val="0"/>
              </a:spcBef>
              <a:spcAft>
                <a:spcPts val="0"/>
              </a:spcAft>
              <a:buNone/>
              <a:defRPr sz="6360">
                <a:solidFill>
                  <a:schemeClr val="dk1"/>
                </a:solidFill>
                <a:latin typeface="Arial"/>
                <a:ea typeface="Arial"/>
                <a:cs typeface="Arial"/>
                <a:sym typeface="Arial"/>
              </a:defRPr>
            </a:lvl1pPr>
            <a:lvl2pPr marL="0" lvl="1" indent="0" algn="r">
              <a:spcBef>
                <a:spcPts val="0"/>
              </a:spcBef>
              <a:spcAft>
                <a:spcPts val="0"/>
              </a:spcAft>
              <a:buNone/>
              <a:defRPr sz="6360">
                <a:solidFill>
                  <a:schemeClr val="dk1"/>
                </a:solidFill>
                <a:latin typeface="Arial"/>
                <a:ea typeface="Arial"/>
                <a:cs typeface="Arial"/>
                <a:sym typeface="Arial"/>
              </a:defRPr>
            </a:lvl2pPr>
            <a:lvl3pPr marL="0" lvl="2" indent="0" algn="r">
              <a:spcBef>
                <a:spcPts val="0"/>
              </a:spcBef>
              <a:spcAft>
                <a:spcPts val="0"/>
              </a:spcAft>
              <a:buNone/>
              <a:defRPr sz="6360">
                <a:solidFill>
                  <a:schemeClr val="dk1"/>
                </a:solidFill>
                <a:latin typeface="Arial"/>
                <a:ea typeface="Arial"/>
                <a:cs typeface="Arial"/>
                <a:sym typeface="Arial"/>
              </a:defRPr>
            </a:lvl3pPr>
            <a:lvl4pPr marL="0" lvl="3" indent="0" algn="r">
              <a:spcBef>
                <a:spcPts val="0"/>
              </a:spcBef>
              <a:spcAft>
                <a:spcPts val="0"/>
              </a:spcAft>
              <a:buNone/>
              <a:defRPr sz="6360">
                <a:solidFill>
                  <a:schemeClr val="dk1"/>
                </a:solidFill>
                <a:latin typeface="Arial"/>
                <a:ea typeface="Arial"/>
                <a:cs typeface="Arial"/>
                <a:sym typeface="Arial"/>
              </a:defRPr>
            </a:lvl4pPr>
            <a:lvl5pPr marL="0" lvl="4" indent="0" algn="r">
              <a:spcBef>
                <a:spcPts val="0"/>
              </a:spcBef>
              <a:spcAft>
                <a:spcPts val="0"/>
              </a:spcAft>
              <a:buNone/>
              <a:defRPr sz="6360">
                <a:solidFill>
                  <a:schemeClr val="dk1"/>
                </a:solidFill>
                <a:latin typeface="Arial"/>
                <a:ea typeface="Arial"/>
                <a:cs typeface="Arial"/>
                <a:sym typeface="Arial"/>
              </a:defRPr>
            </a:lvl5pPr>
            <a:lvl6pPr marL="0" lvl="5" indent="0" algn="r">
              <a:spcBef>
                <a:spcPts val="0"/>
              </a:spcBef>
              <a:spcAft>
                <a:spcPts val="0"/>
              </a:spcAft>
              <a:buNone/>
              <a:defRPr sz="6360">
                <a:solidFill>
                  <a:schemeClr val="dk1"/>
                </a:solidFill>
                <a:latin typeface="Arial"/>
                <a:ea typeface="Arial"/>
                <a:cs typeface="Arial"/>
                <a:sym typeface="Arial"/>
              </a:defRPr>
            </a:lvl6pPr>
            <a:lvl7pPr marL="0" lvl="6" indent="0" algn="r">
              <a:spcBef>
                <a:spcPts val="0"/>
              </a:spcBef>
              <a:spcAft>
                <a:spcPts val="0"/>
              </a:spcAft>
              <a:buNone/>
              <a:defRPr sz="6360">
                <a:solidFill>
                  <a:schemeClr val="dk1"/>
                </a:solidFill>
                <a:latin typeface="Arial"/>
                <a:ea typeface="Arial"/>
                <a:cs typeface="Arial"/>
                <a:sym typeface="Arial"/>
              </a:defRPr>
            </a:lvl7pPr>
            <a:lvl8pPr marL="0" lvl="7" indent="0" algn="r">
              <a:spcBef>
                <a:spcPts val="0"/>
              </a:spcBef>
              <a:spcAft>
                <a:spcPts val="0"/>
              </a:spcAft>
              <a:buNone/>
              <a:defRPr sz="6360">
                <a:solidFill>
                  <a:schemeClr val="dk1"/>
                </a:solidFill>
                <a:latin typeface="Arial"/>
                <a:ea typeface="Arial"/>
                <a:cs typeface="Arial"/>
                <a:sym typeface="Arial"/>
              </a:defRPr>
            </a:lvl8pPr>
            <a:lvl9pPr marL="0" lvl="8" indent="0" algn="r">
              <a:spcBef>
                <a:spcPts val="0"/>
              </a:spcBef>
              <a:spcAft>
                <a:spcPts val="0"/>
              </a:spcAft>
              <a:buNone/>
              <a:defRPr sz="636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2194560" y="1310640"/>
            <a:ext cx="14439900" cy="5577840"/>
          </a:xfrm>
          <a:prstGeom prst="rect">
            <a:avLst/>
          </a:prstGeom>
          <a:noFill/>
          <a:ln>
            <a:noFill/>
          </a:ln>
        </p:spPr>
        <p:txBody>
          <a:bodyPr spcFirstLastPara="1" wrap="square" lIns="365700" tIns="182850" rIns="365700" bIns="182850" anchor="b" anchorCtr="0">
            <a:noAutofit/>
          </a:bodyPr>
          <a:lstStyle>
            <a:lvl1pPr lvl="0" algn="l">
              <a:spcBef>
                <a:spcPts val="0"/>
              </a:spcBef>
              <a:spcAft>
                <a:spcPts val="0"/>
              </a:spcAft>
              <a:buSzPts val="1400"/>
              <a:buNone/>
              <a:defRPr sz="24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17160241" y="1310640"/>
            <a:ext cx="24536399" cy="28094939"/>
          </a:xfrm>
          <a:prstGeom prst="rect">
            <a:avLst/>
          </a:prstGeom>
          <a:noFill/>
          <a:ln>
            <a:noFill/>
          </a:ln>
        </p:spPr>
        <p:txBody>
          <a:bodyPr spcFirstLastPara="1" wrap="square" lIns="365700" tIns="182850" rIns="365700" bIns="182850" anchor="t" anchorCtr="0">
            <a:noAutofit/>
          </a:bodyPr>
          <a:lstStyle>
            <a:lvl1pPr marL="457200" lvl="0" indent="-472440" algn="l">
              <a:spcBef>
                <a:spcPts val="768"/>
              </a:spcBef>
              <a:spcAft>
                <a:spcPts val="0"/>
              </a:spcAft>
              <a:buClr>
                <a:schemeClr val="dk1"/>
              </a:buClr>
              <a:buSzPts val="3840"/>
              <a:buFont typeface="Arial"/>
              <a:buChar char="•"/>
              <a:defRPr sz="3840"/>
            </a:lvl1pPr>
            <a:lvl2pPr marL="914400" lvl="1" indent="-441960" algn="l">
              <a:spcBef>
                <a:spcPts val="672"/>
              </a:spcBef>
              <a:spcAft>
                <a:spcPts val="0"/>
              </a:spcAft>
              <a:buClr>
                <a:schemeClr val="dk1"/>
              </a:buClr>
              <a:buSzPts val="3360"/>
              <a:buFont typeface="Arial"/>
              <a:buChar char="–"/>
              <a:defRPr sz="3359"/>
            </a:lvl2pPr>
            <a:lvl3pPr marL="1371600" lvl="2" indent="-411480" algn="l">
              <a:spcBef>
                <a:spcPts val="576"/>
              </a:spcBef>
              <a:spcAft>
                <a:spcPts val="0"/>
              </a:spcAft>
              <a:buClr>
                <a:schemeClr val="dk1"/>
              </a:buClr>
              <a:buSzPts val="2880"/>
              <a:buFont typeface="Arial"/>
              <a:buChar char="•"/>
              <a:defRPr sz="2880"/>
            </a:lvl3pPr>
            <a:lvl4pPr marL="1828800" lvl="3" indent="-381000" algn="l">
              <a:spcBef>
                <a:spcPts val="480"/>
              </a:spcBef>
              <a:spcAft>
                <a:spcPts val="0"/>
              </a:spcAft>
              <a:buClr>
                <a:schemeClr val="dk1"/>
              </a:buClr>
              <a:buSzPts val="2400"/>
              <a:buFont typeface="Arial"/>
              <a:buChar char="–"/>
              <a:defRPr sz="2400"/>
            </a:lvl4pPr>
            <a:lvl5pPr marL="2286000" lvl="4" indent="-381000" algn="l">
              <a:spcBef>
                <a:spcPts val="480"/>
              </a:spcBef>
              <a:spcAft>
                <a:spcPts val="0"/>
              </a:spcAft>
              <a:buClr>
                <a:schemeClr val="dk1"/>
              </a:buClr>
              <a:buSzPts val="2400"/>
              <a:buFont typeface="Arial"/>
              <a:buChar char="»"/>
              <a:defRPr sz="2400"/>
            </a:lvl5pPr>
            <a:lvl6pPr marL="2743200" lvl="5" indent="-381000" algn="l">
              <a:spcBef>
                <a:spcPts val="480"/>
              </a:spcBef>
              <a:spcAft>
                <a:spcPts val="0"/>
              </a:spcAft>
              <a:buClr>
                <a:schemeClr val="dk1"/>
              </a:buClr>
              <a:buSzPts val="2400"/>
              <a:buFont typeface="Arial"/>
              <a:buChar char="»"/>
              <a:defRPr sz="2400"/>
            </a:lvl6pPr>
            <a:lvl7pPr marL="3200400" lvl="6" indent="-381000" algn="l">
              <a:spcBef>
                <a:spcPts val="480"/>
              </a:spcBef>
              <a:spcAft>
                <a:spcPts val="0"/>
              </a:spcAft>
              <a:buClr>
                <a:schemeClr val="dk1"/>
              </a:buClr>
              <a:buSzPts val="2400"/>
              <a:buFont typeface="Arial"/>
              <a:buChar char="»"/>
              <a:defRPr sz="2400"/>
            </a:lvl7pPr>
            <a:lvl8pPr marL="3657600" lvl="7" indent="-381000" algn="l">
              <a:spcBef>
                <a:spcPts val="480"/>
              </a:spcBef>
              <a:spcAft>
                <a:spcPts val="0"/>
              </a:spcAft>
              <a:buClr>
                <a:schemeClr val="dk1"/>
              </a:buClr>
              <a:buSzPts val="2400"/>
              <a:buFont typeface="Arial"/>
              <a:buChar char="»"/>
              <a:defRPr sz="2400"/>
            </a:lvl8pPr>
            <a:lvl9pPr marL="4114800" lvl="8" indent="-381000" algn="l">
              <a:spcBef>
                <a:spcPts val="480"/>
              </a:spcBef>
              <a:spcAft>
                <a:spcPts val="0"/>
              </a:spcAft>
              <a:buClr>
                <a:schemeClr val="dk1"/>
              </a:buClr>
              <a:buSzPts val="2400"/>
              <a:buFont typeface="Arial"/>
              <a:buChar char="»"/>
              <a:defRPr sz="2400"/>
            </a:lvl9pPr>
          </a:lstStyle>
          <a:p>
            <a:endParaRPr/>
          </a:p>
        </p:txBody>
      </p:sp>
      <p:sp>
        <p:nvSpPr>
          <p:cNvPr id="61" name="Google Shape;61;p9"/>
          <p:cNvSpPr txBox="1">
            <a:spLocks noGrp="1"/>
          </p:cNvSpPr>
          <p:nvPr>
            <p:ph type="body" idx="2"/>
          </p:nvPr>
        </p:nvSpPr>
        <p:spPr>
          <a:xfrm>
            <a:off x="2194560" y="6888480"/>
            <a:ext cx="14439900" cy="22517100"/>
          </a:xfrm>
          <a:prstGeom prst="rect">
            <a:avLst/>
          </a:prstGeom>
          <a:noFill/>
          <a:ln>
            <a:noFill/>
          </a:ln>
        </p:spPr>
        <p:txBody>
          <a:bodyPr spcFirstLastPara="1" wrap="square" lIns="365700" tIns="182850" rIns="365700" bIns="182850" anchor="t" anchorCtr="0">
            <a:noAutofit/>
          </a:bodyPr>
          <a:lstStyle>
            <a:lvl1pPr marL="457200" lvl="0" indent="-228600" algn="l">
              <a:spcBef>
                <a:spcPts val="336"/>
              </a:spcBef>
              <a:spcAft>
                <a:spcPts val="0"/>
              </a:spcAft>
              <a:buClr>
                <a:schemeClr val="dk1"/>
              </a:buClr>
              <a:buSzPts val="1680"/>
              <a:buFont typeface="Arial"/>
              <a:buNone/>
              <a:defRPr sz="1679"/>
            </a:lvl1pPr>
            <a:lvl2pPr marL="914400" lvl="1" indent="-228600" algn="l">
              <a:spcBef>
                <a:spcPts val="288"/>
              </a:spcBef>
              <a:spcAft>
                <a:spcPts val="0"/>
              </a:spcAft>
              <a:buClr>
                <a:schemeClr val="dk1"/>
              </a:buClr>
              <a:buSzPts val="1440"/>
              <a:buFont typeface="Arial"/>
              <a:buNone/>
              <a:defRPr sz="1440"/>
            </a:lvl2pPr>
            <a:lvl3pPr marL="1371600" lvl="2" indent="-228600" algn="l">
              <a:spcBef>
                <a:spcPts val="240"/>
              </a:spcBef>
              <a:spcAft>
                <a:spcPts val="0"/>
              </a:spcAft>
              <a:buClr>
                <a:schemeClr val="dk1"/>
              </a:buClr>
              <a:buSzPts val="1200"/>
              <a:buFont typeface="Arial"/>
              <a:buNone/>
              <a:defRPr sz="1200"/>
            </a:lvl3pPr>
            <a:lvl4pPr marL="1828800" lvl="3" indent="-228600" algn="l">
              <a:spcBef>
                <a:spcPts val="216"/>
              </a:spcBef>
              <a:spcAft>
                <a:spcPts val="0"/>
              </a:spcAft>
              <a:buClr>
                <a:schemeClr val="dk1"/>
              </a:buClr>
              <a:buSzPts val="1080"/>
              <a:buFont typeface="Arial"/>
              <a:buNone/>
              <a:defRPr sz="1080"/>
            </a:lvl4pPr>
            <a:lvl5pPr marL="2286000" lvl="4" indent="-228600" algn="l">
              <a:spcBef>
                <a:spcPts val="216"/>
              </a:spcBef>
              <a:spcAft>
                <a:spcPts val="0"/>
              </a:spcAft>
              <a:buClr>
                <a:schemeClr val="dk1"/>
              </a:buClr>
              <a:buSzPts val="1080"/>
              <a:buFont typeface="Arial"/>
              <a:buNone/>
              <a:defRPr sz="1080"/>
            </a:lvl5pPr>
            <a:lvl6pPr marL="2743200" lvl="5" indent="-228600" algn="l">
              <a:spcBef>
                <a:spcPts val="216"/>
              </a:spcBef>
              <a:spcAft>
                <a:spcPts val="0"/>
              </a:spcAft>
              <a:buClr>
                <a:schemeClr val="dk1"/>
              </a:buClr>
              <a:buSzPts val="1080"/>
              <a:buFont typeface="Arial"/>
              <a:buNone/>
              <a:defRPr sz="1080"/>
            </a:lvl6pPr>
            <a:lvl7pPr marL="3200400" lvl="6" indent="-228600" algn="l">
              <a:spcBef>
                <a:spcPts val="216"/>
              </a:spcBef>
              <a:spcAft>
                <a:spcPts val="0"/>
              </a:spcAft>
              <a:buClr>
                <a:schemeClr val="dk1"/>
              </a:buClr>
              <a:buSzPts val="1080"/>
              <a:buFont typeface="Arial"/>
              <a:buNone/>
              <a:defRPr sz="1080"/>
            </a:lvl7pPr>
            <a:lvl8pPr marL="3657600" lvl="7" indent="-228600" algn="l">
              <a:spcBef>
                <a:spcPts val="216"/>
              </a:spcBef>
              <a:spcAft>
                <a:spcPts val="0"/>
              </a:spcAft>
              <a:buClr>
                <a:schemeClr val="dk1"/>
              </a:buClr>
              <a:buSzPts val="1080"/>
              <a:buFont typeface="Arial"/>
              <a:buNone/>
              <a:defRPr sz="1080"/>
            </a:lvl8pPr>
            <a:lvl9pPr marL="4114800" lvl="8" indent="-228600" algn="l">
              <a:spcBef>
                <a:spcPts val="216"/>
              </a:spcBef>
              <a:spcAft>
                <a:spcPts val="0"/>
              </a:spcAft>
              <a:buClr>
                <a:schemeClr val="dk1"/>
              </a:buClr>
              <a:buSzPts val="1080"/>
              <a:buFont typeface="Arial"/>
              <a:buNone/>
              <a:defRPr sz="1080"/>
            </a:lvl9pPr>
          </a:lstStyle>
          <a:p>
            <a:endParaRPr/>
          </a:p>
        </p:txBody>
      </p:sp>
      <p:sp>
        <p:nvSpPr>
          <p:cNvPr id="62" name="Google Shape;62;p9"/>
          <p:cNvSpPr txBox="1">
            <a:spLocks noGrp="1"/>
          </p:cNvSpPr>
          <p:nvPr>
            <p:ph type="dt" idx="10"/>
          </p:nvPr>
        </p:nvSpPr>
        <p:spPr>
          <a:xfrm>
            <a:off x="2186940" y="30007559"/>
            <a:ext cx="10256520" cy="2286000"/>
          </a:xfrm>
          <a:prstGeom prst="rect">
            <a:avLst/>
          </a:prstGeom>
          <a:noFill/>
          <a:ln>
            <a:noFill/>
          </a:ln>
        </p:spPr>
        <p:txBody>
          <a:bodyPr spcFirstLastPara="1" wrap="square" lIns="365700" tIns="182850" rIns="365700" bIns="1828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14988541" y="30007559"/>
            <a:ext cx="13914120" cy="2286000"/>
          </a:xfrm>
          <a:prstGeom prst="rect">
            <a:avLst/>
          </a:prstGeom>
          <a:noFill/>
          <a:ln>
            <a:noFill/>
          </a:ln>
        </p:spPr>
        <p:txBody>
          <a:bodyPr spcFirstLastPara="1" wrap="square" lIns="365700" tIns="182850" rIns="365700" bIns="1828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31447741" y="30007559"/>
            <a:ext cx="10256520" cy="2286000"/>
          </a:xfrm>
          <a:prstGeom prst="rect">
            <a:avLst/>
          </a:prstGeom>
          <a:noFill/>
          <a:ln>
            <a:noFill/>
          </a:ln>
        </p:spPr>
        <p:txBody>
          <a:bodyPr spcFirstLastPara="1" wrap="square" lIns="365700" tIns="182850" rIns="365700" bIns="182850" anchor="t" anchorCtr="0">
            <a:noAutofit/>
          </a:bodyPr>
          <a:lstStyle>
            <a:lvl1pPr marL="0" lvl="0" indent="0" algn="r">
              <a:spcBef>
                <a:spcPts val="0"/>
              </a:spcBef>
              <a:spcAft>
                <a:spcPts val="0"/>
              </a:spcAft>
              <a:buNone/>
              <a:defRPr sz="6360">
                <a:solidFill>
                  <a:schemeClr val="dk1"/>
                </a:solidFill>
                <a:latin typeface="Arial"/>
                <a:ea typeface="Arial"/>
                <a:cs typeface="Arial"/>
                <a:sym typeface="Arial"/>
              </a:defRPr>
            </a:lvl1pPr>
            <a:lvl2pPr marL="0" lvl="1" indent="0" algn="r">
              <a:spcBef>
                <a:spcPts val="0"/>
              </a:spcBef>
              <a:spcAft>
                <a:spcPts val="0"/>
              </a:spcAft>
              <a:buNone/>
              <a:defRPr sz="6360">
                <a:solidFill>
                  <a:schemeClr val="dk1"/>
                </a:solidFill>
                <a:latin typeface="Arial"/>
                <a:ea typeface="Arial"/>
                <a:cs typeface="Arial"/>
                <a:sym typeface="Arial"/>
              </a:defRPr>
            </a:lvl2pPr>
            <a:lvl3pPr marL="0" lvl="2" indent="0" algn="r">
              <a:spcBef>
                <a:spcPts val="0"/>
              </a:spcBef>
              <a:spcAft>
                <a:spcPts val="0"/>
              </a:spcAft>
              <a:buNone/>
              <a:defRPr sz="6360">
                <a:solidFill>
                  <a:schemeClr val="dk1"/>
                </a:solidFill>
                <a:latin typeface="Arial"/>
                <a:ea typeface="Arial"/>
                <a:cs typeface="Arial"/>
                <a:sym typeface="Arial"/>
              </a:defRPr>
            </a:lvl3pPr>
            <a:lvl4pPr marL="0" lvl="3" indent="0" algn="r">
              <a:spcBef>
                <a:spcPts val="0"/>
              </a:spcBef>
              <a:spcAft>
                <a:spcPts val="0"/>
              </a:spcAft>
              <a:buNone/>
              <a:defRPr sz="6360">
                <a:solidFill>
                  <a:schemeClr val="dk1"/>
                </a:solidFill>
                <a:latin typeface="Arial"/>
                <a:ea typeface="Arial"/>
                <a:cs typeface="Arial"/>
                <a:sym typeface="Arial"/>
              </a:defRPr>
            </a:lvl4pPr>
            <a:lvl5pPr marL="0" lvl="4" indent="0" algn="r">
              <a:spcBef>
                <a:spcPts val="0"/>
              </a:spcBef>
              <a:spcAft>
                <a:spcPts val="0"/>
              </a:spcAft>
              <a:buNone/>
              <a:defRPr sz="6360">
                <a:solidFill>
                  <a:schemeClr val="dk1"/>
                </a:solidFill>
                <a:latin typeface="Arial"/>
                <a:ea typeface="Arial"/>
                <a:cs typeface="Arial"/>
                <a:sym typeface="Arial"/>
              </a:defRPr>
            </a:lvl5pPr>
            <a:lvl6pPr marL="0" lvl="5" indent="0" algn="r">
              <a:spcBef>
                <a:spcPts val="0"/>
              </a:spcBef>
              <a:spcAft>
                <a:spcPts val="0"/>
              </a:spcAft>
              <a:buNone/>
              <a:defRPr sz="6360">
                <a:solidFill>
                  <a:schemeClr val="dk1"/>
                </a:solidFill>
                <a:latin typeface="Arial"/>
                <a:ea typeface="Arial"/>
                <a:cs typeface="Arial"/>
                <a:sym typeface="Arial"/>
              </a:defRPr>
            </a:lvl6pPr>
            <a:lvl7pPr marL="0" lvl="6" indent="0" algn="r">
              <a:spcBef>
                <a:spcPts val="0"/>
              </a:spcBef>
              <a:spcAft>
                <a:spcPts val="0"/>
              </a:spcAft>
              <a:buNone/>
              <a:defRPr sz="6360">
                <a:solidFill>
                  <a:schemeClr val="dk1"/>
                </a:solidFill>
                <a:latin typeface="Arial"/>
                <a:ea typeface="Arial"/>
                <a:cs typeface="Arial"/>
                <a:sym typeface="Arial"/>
              </a:defRPr>
            </a:lvl7pPr>
            <a:lvl8pPr marL="0" lvl="7" indent="0" algn="r">
              <a:spcBef>
                <a:spcPts val="0"/>
              </a:spcBef>
              <a:spcAft>
                <a:spcPts val="0"/>
              </a:spcAft>
              <a:buNone/>
              <a:defRPr sz="6360">
                <a:solidFill>
                  <a:schemeClr val="dk1"/>
                </a:solidFill>
                <a:latin typeface="Arial"/>
                <a:ea typeface="Arial"/>
                <a:cs typeface="Arial"/>
                <a:sym typeface="Arial"/>
              </a:defRPr>
            </a:lvl8pPr>
            <a:lvl9pPr marL="0" lvl="8" indent="0" algn="r">
              <a:spcBef>
                <a:spcPts val="0"/>
              </a:spcBef>
              <a:spcAft>
                <a:spcPts val="0"/>
              </a:spcAft>
              <a:buNone/>
              <a:defRPr sz="636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602980" y="23042880"/>
            <a:ext cx="26334721" cy="2720340"/>
          </a:xfrm>
          <a:prstGeom prst="rect">
            <a:avLst/>
          </a:prstGeom>
          <a:noFill/>
          <a:ln>
            <a:noFill/>
          </a:ln>
        </p:spPr>
        <p:txBody>
          <a:bodyPr spcFirstLastPara="1" wrap="square" lIns="365700" tIns="182850" rIns="365700" bIns="182850" anchor="b" anchorCtr="0">
            <a:noAutofit/>
          </a:bodyPr>
          <a:lstStyle>
            <a:lvl1pPr lvl="0" algn="l">
              <a:spcBef>
                <a:spcPts val="0"/>
              </a:spcBef>
              <a:spcAft>
                <a:spcPts val="0"/>
              </a:spcAft>
              <a:buSzPts val="1400"/>
              <a:buNone/>
              <a:defRPr sz="24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10"/>
          <p:cNvSpPr>
            <a:spLocks noGrp="1"/>
          </p:cNvSpPr>
          <p:nvPr>
            <p:ph type="pic" idx="2"/>
          </p:nvPr>
        </p:nvSpPr>
        <p:spPr>
          <a:xfrm>
            <a:off x="8602980" y="2941320"/>
            <a:ext cx="26334721" cy="19751040"/>
          </a:xfrm>
          <a:prstGeom prst="rect">
            <a:avLst/>
          </a:prstGeom>
          <a:noFill/>
          <a:ln>
            <a:noFill/>
          </a:ln>
        </p:spPr>
        <p:txBody>
          <a:bodyPr spcFirstLastPara="1" wrap="square" lIns="365700" tIns="182850" rIns="365700" bIns="182850" anchor="t" anchorCtr="0">
            <a:noAutofit/>
          </a:bodyPr>
          <a:lstStyle>
            <a:lvl1pPr marR="0" lvl="0" algn="l" rtl="0">
              <a:spcBef>
                <a:spcPts val="768"/>
              </a:spcBef>
              <a:spcAft>
                <a:spcPts val="0"/>
              </a:spcAft>
              <a:buClr>
                <a:schemeClr val="dk1"/>
              </a:buClr>
              <a:buSzPts val="3840"/>
              <a:buFont typeface="Arial"/>
              <a:buNone/>
              <a:defRPr sz="3840" b="0" i="0" u="none" strike="noStrike" cap="none">
                <a:solidFill>
                  <a:schemeClr val="dk1"/>
                </a:solidFill>
                <a:latin typeface="Arial"/>
                <a:ea typeface="Arial"/>
                <a:cs typeface="Arial"/>
                <a:sym typeface="Arial"/>
              </a:defRPr>
            </a:lvl1pPr>
            <a:lvl2pPr marR="0" lvl="1" algn="l" rtl="0">
              <a:spcBef>
                <a:spcPts val="672"/>
              </a:spcBef>
              <a:spcAft>
                <a:spcPts val="0"/>
              </a:spcAft>
              <a:buClr>
                <a:schemeClr val="dk1"/>
              </a:buClr>
              <a:buSzPts val="3360"/>
              <a:buFont typeface="Arial"/>
              <a:buNone/>
              <a:defRPr sz="3359" b="0" i="0" u="none" strike="noStrike" cap="none">
                <a:solidFill>
                  <a:schemeClr val="dk1"/>
                </a:solidFill>
                <a:latin typeface="Arial"/>
                <a:ea typeface="Arial"/>
                <a:cs typeface="Arial"/>
                <a:sym typeface="Arial"/>
              </a:defRPr>
            </a:lvl2pPr>
            <a:lvl3pPr marR="0" lvl="2" algn="l" rtl="0">
              <a:spcBef>
                <a:spcPts val="576"/>
              </a:spcBef>
              <a:spcAft>
                <a:spcPts val="0"/>
              </a:spcAft>
              <a:buClr>
                <a:schemeClr val="dk1"/>
              </a:buClr>
              <a:buSzPts val="2880"/>
              <a:buFont typeface="Arial"/>
              <a:buNone/>
              <a:defRPr sz="2880" b="0" i="0" u="none" strike="noStrike" cap="none">
                <a:solidFill>
                  <a:schemeClr val="dk1"/>
                </a:solidFill>
                <a:latin typeface="Arial"/>
                <a:ea typeface="Arial"/>
                <a:cs typeface="Arial"/>
                <a:sym typeface="Arial"/>
              </a:defRPr>
            </a:lvl3pPr>
            <a:lvl4pPr marR="0" lvl="3"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68" name="Google Shape;68;p10"/>
          <p:cNvSpPr txBox="1">
            <a:spLocks noGrp="1"/>
          </p:cNvSpPr>
          <p:nvPr>
            <p:ph type="body" idx="1"/>
          </p:nvPr>
        </p:nvSpPr>
        <p:spPr>
          <a:xfrm>
            <a:off x="8602980" y="25763220"/>
            <a:ext cx="26334721" cy="3863340"/>
          </a:xfrm>
          <a:prstGeom prst="rect">
            <a:avLst/>
          </a:prstGeom>
          <a:noFill/>
          <a:ln>
            <a:noFill/>
          </a:ln>
        </p:spPr>
        <p:txBody>
          <a:bodyPr spcFirstLastPara="1" wrap="square" lIns="365700" tIns="182850" rIns="365700" bIns="182850" anchor="t" anchorCtr="0">
            <a:noAutofit/>
          </a:bodyPr>
          <a:lstStyle>
            <a:lvl1pPr marL="457200" lvl="0" indent="-228600" algn="l">
              <a:spcBef>
                <a:spcPts val="336"/>
              </a:spcBef>
              <a:spcAft>
                <a:spcPts val="0"/>
              </a:spcAft>
              <a:buClr>
                <a:schemeClr val="dk1"/>
              </a:buClr>
              <a:buSzPts val="1680"/>
              <a:buFont typeface="Arial"/>
              <a:buNone/>
              <a:defRPr sz="1679"/>
            </a:lvl1pPr>
            <a:lvl2pPr marL="914400" lvl="1" indent="-228600" algn="l">
              <a:spcBef>
                <a:spcPts val="288"/>
              </a:spcBef>
              <a:spcAft>
                <a:spcPts val="0"/>
              </a:spcAft>
              <a:buClr>
                <a:schemeClr val="dk1"/>
              </a:buClr>
              <a:buSzPts val="1440"/>
              <a:buFont typeface="Arial"/>
              <a:buNone/>
              <a:defRPr sz="1440"/>
            </a:lvl2pPr>
            <a:lvl3pPr marL="1371600" lvl="2" indent="-228600" algn="l">
              <a:spcBef>
                <a:spcPts val="240"/>
              </a:spcBef>
              <a:spcAft>
                <a:spcPts val="0"/>
              </a:spcAft>
              <a:buClr>
                <a:schemeClr val="dk1"/>
              </a:buClr>
              <a:buSzPts val="1200"/>
              <a:buFont typeface="Arial"/>
              <a:buNone/>
              <a:defRPr sz="1200"/>
            </a:lvl3pPr>
            <a:lvl4pPr marL="1828800" lvl="3" indent="-228600" algn="l">
              <a:spcBef>
                <a:spcPts val="216"/>
              </a:spcBef>
              <a:spcAft>
                <a:spcPts val="0"/>
              </a:spcAft>
              <a:buClr>
                <a:schemeClr val="dk1"/>
              </a:buClr>
              <a:buSzPts val="1080"/>
              <a:buFont typeface="Arial"/>
              <a:buNone/>
              <a:defRPr sz="1080"/>
            </a:lvl4pPr>
            <a:lvl5pPr marL="2286000" lvl="4" indent="-228600" algn="l">
              <a:spcBef>
                <a:spcPts val="216"/>
              </a:spcBef>
              <a:spcAft>
                <a:spcPts val="0"/>
              </a:spcAft>
              <a:buClr>
                <a:schemeClr val="dk1"/>
              </a:buClr>
              <a:buSzPts val="1080"/>
              <a:buFont typeface="Arial"/>
              <a:buNone/>
              <a:defRPr sz="1080"/>
            </a:lvl5pPr>
            <a:lvl6pPr marL="2743200" lvl="5" indent="-228600" algn="l">
              <a:spcBef>
                <a:spcPts val="216"/>
              </a:spcBef>
              <a:spcAft>
                <a:spcPts val="0"/>
              </a:spcAft>
              <a:buClr>
                <a:schemeClr val="dk1"/>
              </a:buClr>
              <a:buSzPts val="1080"/>
              <a:buFont typeface="Arial"/>
              <a:buNone/>
              <a:defRPr sz="1080"/>
            </a:lvl6pPr>
            <a:lvl7pPr marL="3200400" lvl="6" indent="-228600" algn="l">
              <a:spcBef>
                <a:spcPts val="216"/>
              </a:spcBef>
              <a:spcAft>
                <a:spcPts val="0"/>
              </a:spcAft>
              <a:buClr>
                <a:schemeClr val="dk1"/>
              </a:buClr>
              <a:buSzPts val="1080"/>
              <a:buFont typeface="Arial"/>
              <a:buNone/>
              <a:defRPr sz="1080"/>
            </a:lvl7pPr>
            <a:lvl8pPr marL="3657600" lvl="7" indent="-228600" algn="l">
              <a:spcBef>
                <a:spcPts val="216"/>
              </a:spcBef>
              <a:spcAft>
                <a:spcPts val="0"/>
              </a:spcAft>
              <a:buClr>
                <a:schemeClr val="dk1"/>
              </a:buClr>
              <a:buSzPts val="1080"/>
              <a:buFont typeface="Arial"/>
              <a:buNone/>
              <a:defRPr sz="1080"/>
            </a:lvl8pPr>
            <a:lvl9pPr marL="4114800" lvl="8" indent="-228600" algn="l">
              <a:spcBef>
                <a:spcPts val="216"/>
              </a:spcBef>
              <a:spcAft>
                <a:spcPts val="0"/>
              </a:spcAft>
              <a:buClr>
                <a:schemeClr val="dk1"/>
              </a:buClr>
              <a:buSzPts val="1080"/>
              <a:buFont typeface="Arial"/>
              <a:buNone/>
              <a:defRPr sz="1080"/>
            </a:lvl9pPr>
          </a:lstStyle>
          <a:p>
            <a:endParaRPr/>
          </a:p>
        </p:txBody>
      </p:sp>
      <p:sp>
        <p:nvSpPr>
          <p:cNvPr id="69" name="Google Shape;69;p10"/>
          <p:cNvSpPr txBox="1">
            <a:spLocks noGrp="1"/>
          </p:cNvSpPr>
          <p:nvPr>
            <p:ph type="dt" idx="10"/>
          </p:nvPr>
        </p:nvSpPr>
        <p:spPr>
          <a:xfrm>
            <a:off x="2186940" y="30007559"/>
            <a:ext cx="10256520" cy="2286000"/>
          </a:xfrm>
          <a:prstGeom prst="rect">
            <a:avLst/>
          </a:prstGeom>
          <a:noFill/>
          <a:ln>
            <a:noFill/>
          </a:ln>
        </p:spPr>
        <p:txBody>
          <a:bodyPr spcFirstLastPara="1" wrap="square" lIns="365700" tIns="182850" rIns="365700" bIns="1828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14988541" y="30007559"/>
            <a:ext cx="13914120" cy="2286000"/>
          </a:xfrm>
          <a:prstGeom prst="rect">
            <a:avLst/>
          </a:prstGeom>
          <a:noFill/>
          <a:ln>
            <a:noFill/>
          </a:ln>
        </p:spPr>
        <p:txBody>
          <a:bodyPr spcFirstLastPara="1" wrap="square" lIns="365700" tIns="182850" rIns="365700" bIns="1828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31447741" y="30007559"/>
            <a:ext cx="10256520" cy="2286000"/>
          </a:xfrm>
          <a:prstGeom prst="rect">
            <a:avLst/>
          </a:prstGeom>
          <a:noFill/>
          <a:ln>
            <a:noFill/>
          </a:ln>
        </p:spPr>
        <p:txBody>
          <a:bodyPr spcFirstLastPara="1" wrap="square" lIns="365700" tIns="182850" rIns="365700" bIns="182850" anchor="t" anchorCtr="0">
            <a:noAutofit/>
          </a:bodyPr>
          <a:lstStyle>
            <a:lvl1pPr marL="0" lvl="0" indent="0" algn="r">
              <a:spcBef>
                <a:spcPts val="0"/>
              </a:spcBef>
              <a:spcAft>
                <a:spcPts val="0"/>
              </a:spcAft>
              <a:buNone/>
              <a:defRPr sz="6360">
                <a:solidFill>
                  <a:schemeClr val="dk1"/>
                </a:solidFill>
                <a:latin typeface="Arial"/>
                <a:ea typeface="Arial"/>
                <a:cs typeface="Arial"/>
                <a:sym typeface="Arial"/>
              </a:defRPr>
            </a:lvl1pPr>
            <a:lvl2pPr marL="0" lvl="1" indent="0" algn="r">
              <a:spcBef>
                <a:spcPts val="0"/>
              </a:spcBef>
              <a:spcAft>
                <a:spcPts val="0"/>
              </a:spcAft>
              <a:buNone/>
              <a:defRPr sz="6360">
                <a:solidFill>
                  <a:schemeClr val="dk1"/>
                </a:solidFill>
                <a:latin typeface="Arial"/>
                <a:ea typeface="Arial"/>
                <a:cs typeface="Arial"/>
                <a:sym typeface="Arial"/>
              </a:defRPr>
            </a:lvl2pPr>
            <a:lvl3pPr marL="0" lvl="2" indent="0" algn="r">
              <a:spcBef>
                <a:spcPts val="0"/>
              </a:spcBef>
              <a:spcAft>
                <a:spcPts val="0"/>
              </a:spcAft>
              <a:buNone/>
              <a:defRPr sz="6360">
                <a:solidFill>
                  <a:schemeClr val="dk1"/>
                </a:solidFill>
                <a:latin typeface="Arial"/>
                <a:ea typeface="Arial"/>
                <a:cs typeface="Arial"/>
                <a:sym typeface="Arial"/>
              </a:defRPr>
            </a:lvl3pPr>
            <a:lvl4pPr marL="0" lvl="3" indent="0" algn="r">
              <a:spcBef>
                <a:spcPts val="0"/>
              </a:spcBef>
              <a:spcAft>
                <a:spcPts val="0"/>
              </a:spcAft>
              <a:buNone/>
              <a:defRPr sz="6360">
                <a:solidFill>
                  <a:schemeClr val="dk1"/>
                </a:solidFill>
                <a:latin typeface="Arial"/>
                <a:ea typeface="Arial"/>
                <a:cs typeface="Arial"/>
                <a:sym typeface="Arial"/>
              </a:defRPr>
            </a:lvl4pPr>
            <a:lvl5pPr marL="0" lvl="4" indent="0" algn="r">
              <a:spcBef>
                <a:spcPts val="0"/>
              </a:spcBef>
              <a:spcAft>
                <a:spcPts val="0"/>
              </a:spcAft>
              <a:buNone/>
              <a:defRPr sz="6360">
                <a:solidFill>
                  <a:schemeClr val="dk1"/>
                </a:solidFill>
                <a:latin typeface="Arial"/>
                <a:ea typeface="Arial"/>
                <a:cs typeface="Arial"/>
                <a:sym typeface="Arial"/>
              </a:defRPr>
            </a:lvl5pPr>
            <a:lvl6pPr marL="0" lvl="5" indent="0" algn="r">
              <a:spcBef>
                <a:spcPts val="0"/>
              </a:spcBef>
              <a:spcAft>
                <a:spcPts val="0"/>
              </a:spcAft>
              <a:buNone/>
              <a:defRPr sz="6360">
                <a:solidFill>
                  <a:schemeClr val="dk1"/>
                </a:solidFill>
                <a:latin typeface="Arial"/>
                <a:ea typeface="Arial"/>
                <a:cs typeface="Arial"/>
                <a:sym typeface="Arial"/>
              </a:defRPr>
            </a:lvl6pPr>
            <a:lvl7pPr marL="0" lvl="6" indent="0" algn="r">
              <a:spcBef>
                <a:spcPts val="0"/>
              </a:spcBef>
              <a:spcAft>
                <a:spcPts val="0"/>
              </a:spcAft>
              <a:buNone/>
              <a:defRPr sz="6360">
                <a:solidFill>
                  <a:schemeClr val="dk1"/>
                </a:solidFill>
                <a:latin typeface="Arial"/>
                <a:ea typeface="Arial"/>
                <a:cs typeface="Arial"/>
                <a:sym typeface="Arial"/>
              </a:defRPr>
            </a:lvl7pPr>
            <a:lvl8pPr marL="0" lvl="7" indent="0" algn="r">
              <a:spcBef>
                <a:spcPts val="0"/>
              </a:spcBef>
              <a:spcAft>
                <a:spcPts val="0"/>
              </a:spcAft>
              <a:buNone/>
              <a:defRPr sz="6360">
                <a:solidFill>
                  <a:schemeClr val="dk1"/>
                </a:solidFill>
                <a:latin typeface="Arial"/>
                <a:ea typeface="Arial"/>
                <a:cs typeface="Arial"/>
                <a:sym typeface="Arial"/>
              </a:defRPr>
            </a:lvl8pPr>
            <a:lvl9pPr marL="0" lvl="8" indent="0" algn="r">
              <a:spcBef>
                <a:spcPts val="0"/>
              </a:spcBef>
              <a:spcAft>
                <a:spcPts val="0"/>
              </a:spcAft>
              <a:buNone/>
              <a:defRPr sz="636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2186940" y="1318260"/>
            <a:ext cx="39517319" cy="5486400"/>
          </a:xfrm>
          <a:prstGeom prst="rect">
            <a:avLst/>
          </a:prstGeom>
          <a:noFill/>
          <a:ln>
            <a:noFill/>
          </a:ln>
        </p:spPr>
        <p:txBody>
          <a:bodyPr spcFirstLastPara="1" wrap="square" lIns="365700" tIns="182850" rIns="365700" bIns="182850" anchor="ctr" anchorCtr="0">
            <a:noAutofit/>
          </a:bodyPr>
          <a:lstStyle>
            <a:lvl1pPr marR="0" lvl="0" algn="ctr" rtl="0">
              <a:spcBef>
                <a:spcPts val="0"/>
              </a:spcBef>
              <a:spcAft>
                <a:spcPts val="0"/>
              </a:spcAft>
              <a:buSzPts val="1400"/>
              <a:buNone/>
              <a:defRPr sz="2148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148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148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148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148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148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148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148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1480" b="0" i="0" u="none" strike="noStrike" cap="none">
                <a:solidFill>
                  <a:schemeClr val="dk2"/>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2186940" y="7658100"/>
            <a:ext cx="39517319" cy="21777959"/>
          </a:xfrm>
          <a:prstGeom prst="rect">
            <a:avLst/>
          </a:prstGeom>
          <a:noFill/>
          <a:ln>
            <a:noFill/>
          </a:ln>
        </p:spPr>
        <p:txBody>
          <a:bodyPr spcFirstLastPara="1" wrap="square" lIns="365700" tIns="182850" rIns="365700" bIns="182850" anchor="t" anchorCtr="0">
            <a:noAutofit/>
          </a:bodyPr>
          <a:lstStyle>
            <a:lvl1pPr marL="457200" marR="0" lvl="0" indent="-1249680" algn="l" rtl="0">
              <a:spcBef>
                <a:spcPts val="3216"/>
              </a:spcBef>
              <a:spcAft>
                <a:spcPts val="0"/>
              </a:spcAft>
              <a:buClr>
                <a:schemeClr val="dk1"/>
              </a:buClr>
              <a:buSzPts val="16080"/>
              <a:buFont typeface="Arial"/>
              <a:buChar char="•"/>
              <a:defRPr sz="16080" b="0" i="0" u="none" strike="noStrike" cap="none">
                <a:solidFill>
                  <a:schemeClr val="dk1"/>
                </a:solidFill>
                <a:latin typeface="Arial"/>
                <a:ea typeface="Arial"/>
                <a:cs typeface="Arial"/>
                <a:sym typeface="Arial"/>
              </a:defRPr>
            </a:lvl1pPr>
            <a:lvl2pPr marL="914400" marR="0" lvl="1" indent="-1074420" algn="l" rtl="0">
              <a:spcBef>
                <a:spcPts val="2664"/>
              </a:spcBef>
              <a:spcAft>
                <a:spcPts val="0"/>
              </a:spcAft>
              <a:buClr>
                <a:schemeClr val="dk1"/>
              </a:buClr>
              <a:buSzPts val="13320"/>
              <a:buFont typeface="Arial"/>
              <a:buChar char="–"/>
              <a:defRPr sz="13320" b="0" i="0" u="none" strike="noStrike" cap="none">
                <a:solidFill>
                  <a:schemeClr val="dk1"/>
                </a:solidFill>
                <a:latin typeface="Arial"/>
                <a:ea typeface="Arial"/>
                <a:cs typeface="Arial"/>
                <a:sym typeface="Arial"/>
              </a:defRPr>
            </a:lvl2pPr>
            <a:lvl3pPr marL="1371600" marR="0" lvl="2" indent="-929639" algn="l" rtl="0">
              <a:spcBef>
                <a:spcPts val="2208"/>
              </a:spcBef>
              <a:spcAft>
                <a:spcPts val="0"/>
              </a:spcAft>
              <a:buClr>
                <a:schemeClr val="dk1"/>
              </a:buClr>
              <a:buSzPts val="11040"/>
              <a:buFont typeface="Arial"/>
              <a:buChar char="•"/>
              <a:defRPr sz="11040" b="0" i="0" u="none" strike="noStrike" cap="none">
                <a:solidFill>
                  <a:schemeClr val="dk1"/>
                </a:solidFill>
                <a:latin typeface="Arial"/>
                <a:ea typeface="Arial"/>
                <a:cs typeface="Arial"/>
                <a:sym typeface="Arial"/>
              </a:defRPr>
            </a:lvl3pPr>
            <a:lvl4pPr marL="1828800" marR="0" lvl="3" indent="-807720" algn="l" rtl="0">
              <a:spcBef>
                <a:spcPts val="1824"/>
              </a:spcBef>
              <a:spcAft>
                <a:spcPts val="0"/>
              </a:spcAft>
              <a:buClr>
                <a:schemeClr val="dk1"/>
              </a:buClr>
              <a:buSzPts val="9120"/>
              <a:buFont typeface="Arial"/>
              <a:buChar char="–"/>
              <a:defRPr sz="9120" b="0" i="0" u="none" strike="noStrike" cap="none">
                <a:solidFill>
                  <a:schemeClr val="dk1"/>
                </a:solidFill>
                <a:latin typeface="Arial"/>
                <a:ea typeface="Arial"/>
                <a:cs typeface="Arial"/>
                <a:sym typeface="Arial"/>
              </a:defRPr>
            </a:lvl4pPr>
            <a:lvl5pPr marL="2286000" marR="0" lvl="4" indent="-807720" algn="l" rtl="0">
              <a:spcBef>
                <a:spcPts val="1824"/>
              </a:spcBef>
              <a:spcAft>
                <a:spcPts val="0"/>
              </a:spcAft>
              <a:buClr>
                <a:schemeClr val="dk1"/>
              </a:buClr>
              <a:buSzPts val="9120"/>
              <a:buFont typeface="Arial"/>
              <a:buChar char="»"/>
              <a:defRPr sz="9120" b="0" i="0" u="none" strike="noStrike" cap="none">
                <a:solidFill>
                  <a:schemeClr val="dk1"/>
                </a:solidFill>
                <a:latin typeface="Arial"/>
                <a:ea typeface="Arial"/>
                <a:cs typeface="Arial"/>
                <a:sym typeface="Arial"/>
              </a:defRPr>
            </a:lvl5pPr>
            <a:lvl6pPr marL="2743200" marR="0" lvl="5" indent="-807720" algn="l" rtl="0">
              <a:spcBef>
                <a:spcPts val="1824"/>
              </a:spcBef>
              <a:spcAft>
                <a:spcPts val="0"/>
              </a:spcAft>
              <a:buClr>
                <a:schemeClr val="dk1"/>
              </a:buClr>
              <a:buSzPts val="9120"/>
              <a:buFont typeface="Arial"/>
              <a:buChar char="»"/>
              <a:defRPr sz="9120" b="0" i="0" u="none" strike="noStrike" cap="none">
                <a:solidFill>
                  <a:schemeClr val="dk1"/>
                </a:solidFill>
                <a:latin typeface="Arial"/>
                <a:ea typeface="Arial"/>
                <a:cs typeface="Arial"/>
                <a:sym typeface="Arial"/>
              </a:defRPr>
            </a:lvl6pPr>
            <a:lvl7pPr marL="3200400" marR="0" lvl="6" indent="-807720" algn="l" rtl="0">
              <a:spcBef>
                <a:spcPts val="1824"/>
              </a:spcBef>
              <a:spcAft>
                <a:spcPts val="0"/>
              </a:spcAft>
              <a:buClr>
                <a:schemeClr val="dk1"/>
              </a:buClr>
              <a:buSzPts val="9120"/>
              <a:buFont typeface="Arial"/>
              <a:buChar char="»"/>
              <a:defRPr sz="9120" b="0" i="0" u="none" strike="noStrike" cap="none">
                <a:solidFill>
                  <a:schemeClr val="dk1"/>
                </a:solidFill>
                <a:latin typeface="Arial"/>
                <a:ea typeface="Arial"/>
                <a:cs typeface="Arial"/>
                <a:sym typeface="Arial"/>
              </a:defRPr>
            </a:lvl7pPr>
            <a:lvl8pPr marL="3657600" marR="0" lvl="7" indent="-807720" algn="l" rtl="0">
              <a:spcBef>
                <a:spcPts val="1824"/>
              </a:spcBef>
              <a:spcAft>
                <a:spcPts val="0"/>
              </a:spcAft>
              <a:buClr>
                <a:schemeClr val="dk1"/>
              </a:buClr>
              <a:buSzPts val="9120"/>
              <a:buFont typeface="Arial"/>
              <a:buChar char="»"/>
              <a:defRPr sz="9120" b="0" i="0" u="none" strike="noStrike" cap="none">
                <a:solidFill>
                  <a:schemeClr val="dk1"/>
                </a:solidFill>
                <a:latin typeface="Arial"/>
                <a:ea typeface="Arial"/>
                <a:cs typeface="Arial"/>
                <a:sym typeface="Arial"/>
              </a:defRPr>
            </a:lvl8pPr>
            <a:lvl9pPr marL="4114800" marR="0" lvl="8" indent="-807720" algn="l" rtl="0">
              <a:spcBef>
                <a:spcPts val="1824"/>
              </a:spcBef>
              <a:spcAft>
                <a:spcPts val="0"/>
              </a:spcAft>
              <a:buClr>
                <a:schemeClr val="dk1"/>
              </a:buClr>
              <a:buSzPts val="9120"/>
              <a:buFont typeface="Arial"/>
              <a:buChar char="»"/>
              <a:defRPr sz="912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2186940" y="30007559"/>
            <a:ext cx="10256520" cy="2286000"/>
          </a:xfrm>
          <a:prstGeom prst="rect">
            <a:avLst/>
          </a:prstGeom>
          <a:noFill/>
          <a:ln>
            <a:noFill/>
          </a:ln>
        </p:spPr>
        <p:txBody>
          <a:bodyPr spcFirstLastPara="1" wrap="square" lIns="365700" tIns="182850" rIns="365700" bIns="182850" anchor="t" anchorCtr="0">
            <a:noAutofit/>
          </a:bodyPr>
          <a:lstStyle>
            <a:lvl1pPr marR="0" lvl="0" algn="l" rtl="0">
              <a:spcBef>
                <a:spcPts val="0"/>
              </a:spcBef>
              <a:spcAft>
                <a:spcPts val="0"/>
              </a:spcAft>
              <a:buSzPts val="1400"/>
              <a:buNone/>
              <a:defRPr sz="636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828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828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828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828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828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828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828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828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14988541" y="30007559"/>
            <a:ext cx="13914120" cy="2286000"/>
          </a:xfrm>
          <a:prstGeom prst="rect">
            <a:avLst/>
          </a:prstGeom>
          <a:noFill/>
          <a:ln>
            <a:noFill/>
          </a:ln>
        </p:spPr>
        <p:txBody>
          <a:bodyPr spcFirstLastPara="1" wrap="square" lIns="365700" tIns="182850" rIns="365700" bIns="182850" anchor="t" anchorCtr="0">
            <a:noAutofit/>
          </a:bodyPr>
          <a:lstStyle>
            <a:lvl1pPr marR="0" lvl="0" algn="ctr" rtl="0">
              <a:spcBef>
                <a:spcPts val="0"/>
              </a:spcBef>
              <a:spcAft>
                <a:spcPts val="0"/>
              </a:spcAft>
              <a:buSzPts val="1400"/>
              <a:buNone/>
              <a:defRPr sz="636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828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828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828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828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828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828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828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828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31447741" y="30007559"/>
            <a:ext cx="10256520" cy="2286000"/>
          </a:xfrm>
          <a:prstGeom prst="rect">
            <a:avLst/>
          </a:prstGeom>
          <a:noFill/>
          <a:ln>
            <a:noFill/>
          </a:ln>
        </p:spPr>
        <p:txBody>
          <a:bodyPr spcFirstLastPara="1" wrap="square" lIns="365700" tIns="182850" rIns="365700" bIns="182850" anchor="t" anchorCtr="0">
            <a:noAutofit/>
          </a:bodyPr>
          <a:lstStyle>
            <a:lvl1pPr marL="0" marR="0" lvl="0" indent="0" algn="r" rtl="0">
              <a:spcBef>
                <a:spcPts val="0"/>
              </a:spcBef>
              <a:spcAft>
                <a:spcPts val="0"/>
              </a:spcAft>
              <a:buNone/>
              <a:defRPr sz="636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636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636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636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636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636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636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636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636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3.jpg"/><Relationship Id="rId4" Type="http://schemas.openxmlformats.org/officeDocument/2006/relationships/notesSlide" Target="../notesSlides/notesSlide2.xml"/><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slideLayout" Target="../slideLayouts/slideLayout3.xml"/><Relationship Id="rId7" Type="http://schemas.openxmlformats.org/officeDocument/2006/relationships/image" Target="../media/image8.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jpg"/><Relationship Id="rId10" Type="http://schemas.microsoft.com/office/2007/relationships/hdphoto" Target="../media/hdphoto1.wdp"/><Relationship Id="rId4" Type="http://schemas.openxmlformats.org/officeDocument/2006/relationships/notesSlide" Target="../notesSlides/notesSlide3.xml"/><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3.jp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3.xml"/><Relationship Id="rId7" Type="http://schemas.openxmlformats.org/officeDocument/2006/relationships/image" Target="../media/image6.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3.jpg"/><Relationship Id="rId10" Type="http://schemas.openxmlformats.org/officeDocument/2006/relationships/image" Target="../media/image11.png"/><Relationship Id="rId4" Type="http://schemas.openxmlformats.org/officeDocument/2006/relationships/notesSlide" Target="../notesSlides/notesSlide5.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1.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3.jp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p:nvPr/>
        </p:nvSpPr>
        <p:spPr>
          <a:xfrm>
            <a:off x="30263475" y="20926200"/>
            <a:ext cx="13351200" cy="11792400"/>
          </a:xfrm>
          <a:prstGeom prst="roundRect">
            <a:avLst>
              <a:gd name="adj" fmla="val 16667"/>
            </a:avLst>
          </a:prstGeom>
          <a:solidFill>
            <a:srgbClr val="FFFFFF"/>
          </a:solidFill>
          <a:ln w="76200"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12526225" y="4134875"/>
            <a:ext cx="17153400" cy="19209600"/>
          </a:xfrm>
          <a:prstGeom prst="roundRect">
            <a:avLst>
              <a:gd name="adj" fmla="val 16667"/>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29947275" y="4101925"/>
            <a:ext cx="13756500" cy="16602900"/>
          </a:xfrm>
          <a:prstGeom prst="roundRect">
            <a:avLst>
              <a:gd name="adj" fmla="val 16667"/>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183875" y="4098888"/>
            <a:ext cx="12074700" cy="14869500"/>
          </a:xfrm>
          <a:prstGeom prst="roundRect">
            <a:avLst>
              <a:gd name="adj" fmla="val 16667"/>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txBox="1"/>
          <p:nvPr/>
        </p:nvSpPr>
        <p:spPr>
          <a:xfrm>
            <a:off x="32051900" y="4489388"/>
            <a:ext cx="9696300" cy="899700"/>
          </a:xfrm>
          <a:prstGeom prst="rect">
            <a:avLst/>
          </a:prstGeom>
          <a:solidFill>
            <a:srgbClr val="D9D9D9"/>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4800" b="1"/>
              <a:t>Design of Experiment</a:t>
            </a:r>
            <a:endParaRPr sz="4800" b="1"/>
          </a:p>
        </p:txBody>
      </p:sp>
      <p:sp>
        <p:nvSpPr>
          <p:cNvPr id="94" name="Google Shape;94;p13"/>
          <p:cNvSpPr txBox="1"/>
          <p:nvPr/>
        </p:nvSpPr>
        <p:spPr>
          <a:xfrm>
            <a:off x="30255325" y="5601900"/>
            <a:ext cx="13511700" cy="71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t>Design of Experiment will be done in two halves</a:t>
            </a:r>
            <a:endParaRPr sz="3000"/>
          </a:p>
          <a:p>
            <a:pPr marL="0" lvl="0" indent="0" algn="l" rtl="0">
              <a:spcBef>
                <a:spcPts val="0"/>
              </a:spcBef>
              <a:spcAft>
                <a:spcPts val="0"/>
              </a:spcAft>
              <a:buNone/>
            </a:pPr>
            <a:r>
              <a:rPr lang="en-US" sz="3000"/>
              <a:t> </a:t>
            </a:r>
            <a:endParaRPr sz="3000"/>
          </a:p>
          <a:p>
            <a:pPr marL="0" lvl="0" indent="0" algn="l" rtl="0">
              <a:spcBef>
                <a:spcPts val="0"/>
              </a:spcBef>
              <a:spcAft>
                <a:spcPts val="0"/>
              </a:spcAft>
              <a:buNone/>
            </a:pPr>
            <a:r>
              <a:rPr lang="en-US" sz="3000" b="1"/>
              <a:t>Component Level Experiment </a:t>
            </a:r>
            <a:r>
              <a:rPr lang="en-US" sz="3000"/>
              <a:t>- Batch Testing</a:t>
            </a:r>
            <a:endParaRPr sz="3000"/>
          </a:p>
          <a:p>
            <a:pPr marL="457200" lvl="0" indent="-419100" algn="l" rtl="0">
              <a:spcBef>
                <a:spcPts val="0"/>
              </a:spcBef>
              <a:spcAft>
                <a:spcPts val="0"/>
              </a:spcAft>
              <a:buSzPts val="3000"/>
              <a:buChar char="●"/>
            </a:pPr>
            <a:r>
              <a:rPr lang="en-US" sz="3000"/>
              <a:t>Assemble BLM with altered parameters to recreate the bearing noise</a:t>
            </a:r>
            <a:endParaRPr sz="3000"/>
          </a:p>
          <a:p>
            <a:pPr marL="457200" lvl="0" indent="-419100" algn="l" rtl="0">
              <a:spcBef>
                <a:spcPts val="0"/>
              </a:spcBef>
              <a:spcAft>
                <a:spcPts val="0"/>
              </a:spcAft>
              <a:buSzPts val="3000"/>
              <a:buChar char="●"/>
            </a:pPr>
            <a:r>
              <a:rPr lang="en-US" sz="3000"/>
              <a:t>Inputs are the controllable parameters for manufactured parts</a:t>
            </a:r>
            <a:endParaRPr sz="3000"/>
          </a:p>
          <a:p>
            <a:pPr marL="457200" lvl="0" indent="-419100" algn="l" rtl="0">
              <a:spcBef>
                <a:spcPts val="0"/>
              </a:spcBef>
              <a:spcAft>
                <a:spcPts val="0"/>
              </a:spcAft>
              <a:buSzPts val="3000"/>
              <a:buChar char="●"/>
            </a:pPr>
            <a:r>
              <a:rPr lang="en-US" sz="3000"/>
              <a:t>Track each batch through the assembly process</a:t>
            </a:r>
            <a:endParaRPr sz="3000"/>
          </a:p>
          <a:p>
            <a:pPr marL="457200" lvl="0" indent="-419100" algn="l" rtl="0">
              <a:spcBef>
                <a:spcPts val="0"/>
              </a:spcBef>
              <a:spcAft>
                <a:spcPts val="0"/>
              </a:spcAft>
              <a:buSzPts val="3000"/>
              <a:buChar char="●"/>
            </a:pPr>
            <a:r>
              <a:rPr lang="en-US" sz="3000">
                <a:solidFill>
                  <a:schemeClr val="dk1"/>
                </a:solidFill>
              </a:rPr>
              <a:t>Upon assembly, record all data using instrumentation on the assembly line</a:t>
            </a:r>
            <a:endParaRPr sz="3000"/>
          </a:p>
          <a:p>
            <a:pPr marL="0" lvl="0" indent="0" algn="l" rtl="0">
              <a:spcBef>
                <a:spcPts val="0"/>
              </a:spcBef>
              <a:spcAft>
                <a:spcPts val="0"/>
              </a:spcAft>
              <a:buNone/>
            </a:pPr>
            <a:endParaRPr sz="3000"/>
          </a:p>
          <a:p>
            <a:pPr marL="0" lvl="0" indent="0" algn="l" rtl="0">
              <a:spcBef>
                <a:spcPts val="0"/>
              </a:spcBef>
              <a:spcAft>
                <a:spcPts val="0"/>
              </a:spcAft>
              <a:buNone/>
            </a:pPr>
            <a:r>
              <a:rPr lang="en-US" sz="3000" b="1"/>
              <a:t>Process Level Experiment</a:t>
            </a:r>
            <a:r>
              <a:rPr lang="en-US" sz="3000"/>
              <a:t> - Manual Interference</a:t>
            </a:r>
            <a:endParaRPr sz="3000"/>
          </a:p>
          <a:p>
            <a:pPr marL="457200" lvl="0" indent="-419100" algn="l" rtl="0">
              <a:spcBef>
                <a:spcPts val="0"/>
              </a:spcBef>
              <a:spcAft>
                <a:spcPts val="0"/>
              </a:spcAft>
              <a:buSzPts val="3000"/>
              <a:buChar char="●"/>
            </a:pPr>
            <a:r>
              <a:rPr lang="en-US" sz="3000"/>
              <a:t>Leave component dimensions constant</a:t>
            </a:r>
            <a:endParaRPr sz="3000"/>
          </a:p>
          <a:p>
            <a:pPr marL="457200" lvl="0" indent="-419100" algn="l" rtl="0">
              <a:spcBef>
                <a:spcPts val="0"/>
              </a:spcBef>
              <a:spcAft>
                <a:spcPts val="0"/>
              </a:spcAft>
              <a:buSzPts val="3000"/>
              <a:buChar char="●"/>
            </a:pPr>
            <a:r>
              <a:rPr lang="en-US" sz="3000"/>
              <a:t>Manually clean or lubricate parts of the assembly line</a:t>
            </a:r>
            <a:endParaRPr sz="3000"/>
          </a:p>
          <a:p>
            <a:pPr marL="457200" lvl="0" indent="-419100" algn="l" rtl="0">
              <a:spcBef>
                <a:spcPts val="0"/>
              </a:spcBef>
              <a:spcAft>
                <a:spcPts val="0"/>
              </a:spcAft>
              <a:buSzPts val="3000"/>
              <a:buChar char="●"/>
            </a:pPr>
            <a:r>
              <a:rPr lang="en-US" sz="3000"/>
              <a:t>Record changes in assembly stage measurements and N.G. rate</a:t>
            </a:r>
            <a:endParaRPr sz="3000"/>
          </a:p>
          <a:p>
            <a:pPr marL="0" lvl="0" indent="0" algn="l" rtl="0">
              <a:spcBef>
                <a:spcPts val="0"/>
              </a:spcBef>
              <a:spcAft>
                <a:spcPts val="0"/>
              </a:spcAft>
              <a:buNone/>
            </a:pPr>
            <a:endParaRPr sz="3000"/>
          </a:p>
          <a:p>
            <a:pPr marL="0" lvl="0" indent="0" algn="l" rtl="0">
              <a:spcBef>
                <a:spcPts val="0"/>
              </a:spcBef>
              <a:spcAft>
                <a:spcPts val="0"/>
              </a:spcAft>
              <a:buNone/>
            </a:pPr>
            <a:r>
              <a:rPr lang="en-US" sz="3000"/>
              <a:t>Each respective input will be used in the design matrix to identify their respective weight on outputs such as Press Force, Acceleromter testing and sound level</a:t>
            </a:r>
            <a:endParaRPr sz="3000"/>
          </a:p>
        </p:txBody>
      </p:sp>
      <p:pic>
        <p:nvPicPr>
          <p:cNvPr id="95" name="Google Shape;95;p13"/>
          <p:cNvPicPr preferRelativeResize="0"/>
          <p:nvPr/>
        </p:nvPicPr>
        <p:blipFill>
          <a:blip r:embed="rId3">
            <a:alphaModFix/>
          </a:blip>
          <a:stretch>
            <a:fillRect/>
          </a:stretch>
        </p:blipFill>
        <p:spPr>
          <a:xfrm>
            <a:off x="30420823" y="14450460"/>
            <a:ext cx="12723499" cy="4530250"/>
          </a:xfrm>
          <a:prstGeom prst="rect">
            <a:avLst/>
          </a:prstGeom>
          <a:noFill/>
          <a:ln w="38100" cap="flat" cmpd="sng">
            <a:solidFill>
              <a:srgbClr val="000000"/>
            </a:solidFill>
            <a:prstDash val="solid"/>
            <a:round/>
            <a:headEnd type="none" w="sm" len="sm"/>
            <a:tailEnd type="none" w="sm" len="sm"/>
          </a:ln>
        </p:spPr>
      </p:pic>
      <p:sp>
        <p:nvSpPr>
          <p:cNvPr id="96" name="Google Shape;96;p13"/>
          <p:cNvSpPr txBox="1"/>
          <p:nvPr/>
        </p:nvSpPr>
        <p:spPr>
          <a:xfrm>
            <a:off x="32929725" y="13223825"/>
            <a:ext cx="8179200" cy="899700"/>
          </a:xfrm>
          <a:prstGeom prst="rect">
            <a:avLst/>
          </a:prstGeom>
          <a:solidFill>
            <a:srgbClr val="D9D9D9"/>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4800" b="1"/>
              <a:t>D.O.E. Flow Diagram</a:t>
            </a:r>
            <a:endParaRPr sz="4800" b="1"/>
          </a:p>
        </p:txBody>
      </p:sp>
      <p:cxnSp>
        <p:nvCxnSpPr>
          <p:cNvPr id="97" name="Google Shape;97;p13"/>
          <p:cNvCxnSpPr/>
          <p:nvPr/>
        </p:nvCxnSpPr>
        <p:spPr>
          <a:xfrm rot="10800000">
            <a:off x="-45150" y="3894700"/>
            <a:ext cx="43981500" cy="0"/>
          </a:xfrm>
          <a:prstGeom prst="straightConnector1">
            <a:avLst/>
          </a:prstGeom>
          <a:solidFill>
            <a:schemeClr val="accent1"/>
          </a:solidFill>
          <a:ln w="9525" cap="flat" cmpd="sng">
            <a:solidFill>
              <a:schemeClr val="dk1"/>
            </a:solidFill>
            <a:prstDash val="solid"/>
            <a:round/>
            <a:headEnd type="none" w="sm" len="sm"/>
            <a:tailEnd type="none" w="sm" len="sm"/>
          </a:ln>
        </p:spPr>
      </p:cxnSp>
      <p:sp>
        <p:nvSpPr>
          <p:cNvPr id="98" name="Google Shape;98;p13"/>
          <p:cNvSpPr/>
          <p:nvPr/>
        </p:nvSpPr>
        <p:spPr>
          <a:xfrm>
            <a:off x="45150" y="0"/>
            <a:ext cx="43891200" cy="3894600"/>
          </a:xfrm>
          <a:prstGeom prst="rect">
            <a:avLst/>
          </a:prstGeom>
          <a:solidFill>
            <a:srgbClr val="D9D9D9"/>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txBox="1"/>
          <p:nvPr/>
        </p:nvSpPr>
        <p:spPr>
          <a:xfrm>
            <a:off x="11568300" y="433325"/>
            <a:ext cx="23644500" cy="2132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6000" b="1"/>
              <a:t>Denso SJ66 Blower Motor - Bearing Failure</a:t>
            </a:r>
            <a:endParaRPr sz="6000" b="1"/>
          </a:p>
          <a:p>
            <a:pPr marL="0" lvl="0" indent="0" algn="ctr" rtl="0">
              <a:lnSpc>
                <a:spcPct val="115000"/>
              </a:lnSpc>
              <a:spcBef>
                <a:spcPts val="0"/>
              </a:spcBef>
              <a:spcAft>
                <a:spcPts val="0"/>
              </a:spcAft>
              <a:buNone/>
            </a:pPr>
            <a:r>
              <a:rPr lang="en-US" sz="6000" b="1"/>
              <a:t>SD1 </a:t>
            </a:r>
            <a:r>
              <a:rPr lang="en-US" sz="6000" b="1" i="1"/>
              <a:t>Spring 2020</a:t>
            </a:r>
            <a:endParaRPr sz="6000" b="1" i="1"/>
          </a:p>
        </p:txBody>
      </p:sp>
      <p:pic>
        <p:nvPicPr>
          <p:cNvPr id="100" name="Google Shape;100;p13"/>
          <p:cNvPicPr preferRelativeResize="0"/>
          <p:nvPr/>
        </p:nvPicPr>
        <p:blipFill rotWithShape="1">
          <a:blip r:embed="rId4">
            <a:alphaModFix/>
          </a:blip>
          <a:srcRect l="11200" t="20099" r="11501" b="17149"/>
          <a:stretch/>
        </p:blipFill>
        <p:spPr>
          <a:xfrm>
            <a:off x="36361526" y="290325"/>
            <a:ext cx="7253102" cy="3085870"/>
          </a:xfrm>
          <a:prstGeom prst="rect">
            <a:avLst/>
          </a:prstGeom>
          <a:noFill/>
          <a:ln w="19050" cap="flat" cmpd="sng">
            <a:solidFill>
              <a:srgbClr val="000000"/>
            </a:solidFill>
            <a:prstDash val="solid"/>
            <a:round/>
            <a:headEnd type="none" w="sm" len="sm"/>
            <a:tailEnd type="none" w="sm" len="sm"/>
          </a:ln>
        </p:spPr>
      </p:pic>
      <p:sp>
        <p:nvSpPr>
          <p:cNvPr id="101" name="Google Shape;101;p13"/>
          <p:cNvSpPr txBox="1"/>
          <p:nvPr/>
        </p:nvSpPr>
        <p:spPr>
          <a:xfrm>
            <a:off x="11683950" y="2849540"/>
            <a:ext cx="24677576" cy="100560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dirty="0"/>
              <a:t>Josh Liddle, Junior Perez, Zachary Craver, Greg Davis, Justin </a:t>
            </a:r>
            <a:r>
              <a:rPr lang="en-US" sz="4800" dirty="0" err="1"/>
              <a:t>Insomphou</a:t>
            </a:r>
            <a:r>
              <a:rPr lang="en-US" sz="4800" dirty="0"/>
              <a:t>, Dr. Gert </a:t>
            </a:r>
            <a:r>
              <a:rPr lang="en-US" sz="4800" dirty="0" err="1"/>
              <a:t>Goch</a:t>
            </a:r>
            <a:endParaRPr sz="4800" dirty="0"/>
          </a:p>
        </p:txBody>
      </p:sp>
      <p:pic>
        <p:nvPicPr>
          <p:cNvPr id="102" name="Google Shape;102;p13"/>
          <p:cNvPicPr preferRelativeResize="0"/>
          <p:nvPr/>
        </p:nvPicPr>
        <p:blipFill>
          <a:blip r:embed="rId5">
            <a:alphaModFix/>
          </a:blip>
          <a:stretch>
            <a:fillRect/>
          </a:stretch>
        </p:blipFill>
        <p:spPr>
          <a:xfrm>
            <a:off x="337025" y="329199"/>
            <a:ext cx="10745697" cy="2668500"/>
          </a:xfrm>
          <a:prstGeom prst="rect">
            <a:avLst/>
          </a:prstGeom>
          <a:noFill/>
          <a:ln w="19050" cap="flat" cmpd="sng">
            <a:solidFill>
              <a:srgbClr val="000000"/>
            </a:solidFill>
            <a:prstDash val="solid"/>
            <a:round/>
            <a:headEnd type="none" w="sm" len="sm"/>
            <a:tailEnd type="none" w="sm" len="sm"/>
          </a:ln>
        </p:spPr>
      </p:pic>
      <p:sp>
        <p:nvSpPr>
          <p:cNvPr id="103" name="Google Shape;103;p13"/>
          <p:cNvSpPr txBox="1"/>
          <p:nvPr/>
        </p:nvSpPr>
        <p:spPr>
          <a:xfrm>
            <a:off x="1373075" y="4480263"/>
            <a:ext cx="9696300" cy="899700"/>
          </a:xfrm>
          <a:prstGeom prst="rect">
            <a:avLst/>
          </a:prstGeom>
          <a:solidFill>
            <a:srgbClr val="D9D9D9"/>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4800" b="1"/>
              <a:t>Problem Statement</a:t>
            </a:r>
            <a:endParaRPr sz="4800" b="1"/>
          </a:p>
        </p:txBody>
      </p:sp>
      <p:pic>
        <p:nvPicPr>
          <p:cNvPr id="104" name="Google Shape;104;p13"/>
          <p:cNvPicPr preferRelativeResize="0"/>
          <p:nvPr/>
        </p:nvPicPr>
        <p:blipFill>
          <a:blip r:embed="rId6">
            <a:alphaModFix/>
          </a:blip>
          <a:stretch>
            <a:fillRect/>
          </a:stretch>
        </p:blipFill>
        <p:spPr>
          <a:xfrm>
            <a:off x="588255" y="5965525"/>
            <a:ext cx="3327275" cy="2557450"/>
          </a:xfrm>
          <a:prstGeom prst="rect">
            <a:avLst/>
          </a:prstGeom>
          <a:noFill/>
          <a:ln>
            <a:noFill/>
          </a:ln>
        </p:spPr>
      </p:pic>
      <p:sp>
        <p:nvSpPr>
          <p:cNvPr id="105" name="Google Shape;105;p13"/>
          <p:cNvSpPr txBox="1"/>
          <p:nvPr/>
        </p:nvSpPr>
        <p:spPr>
          <a:xfrm>
            <a:off x="4213325" y="5712600"/>
            <a:ext cx="7118100" cy="3894600"/>
          </a:xfrm>
          <a:prstGeom prst="rect">
            <a:avLst/>
          </a:prstGeom>
          <a:noFill/>
          <a:ln>
            <a:noFill/>
          </a:ln>
        </p:spPr>
        <p:txBody>
          <a:bodyPr spcFirstLastPara="1" wrap="square" lIns="91425" tIns="91425" rIns="91425" bIns="91425" anchor="t" anchorCtr="0">
            <a:noAutofit/>
          </a:bodyPr>
          <a:lstStyle/>
          <a:p>
            <a:pPr marL="457200" lvl="0" indent="-419100" algn="l" rtl="0">
              <a:spcBef>
                <a:spcPts val="0"/>
              </a:spcBef>
              <a:spcAft>
                <a:spcPts val="0"/>
              </a:spcAft>
              <a:buSzPts val="3000"/>
              <a:buChar char="●"/>
            </a:pPr>
            <a:r>
              <a:rPr lang="en-US" sz="3000"/>
              <a:t>The Project Focus is on the BLM series blower motor (010B type)</a:t>
            </a:r>
            <a:endParaRPr sz="3000"/>
          </a:p>
          <a:p>
            <a:pPr marL="457200" lvl="0" indent="-419100" algn="l" rtl="0">
              <a:spcBef>
                <a:spcPts val="0"/>
              </a:spcBef>
              <a:spcAft>
                <a:spcPts val="0"/>
              </a:spcAft>
              <a:buSzPts val="3000"/>
              <a:buChar char="●"/>
            </a:pPr>
            <a:r>
              <a:rPr lang="en-US" sz="3000"/>
              <a:t>The 010B motor assembly has an intermittent bearing noise problem that leads to scrap parts and customer returns</a:t>
            </a:r>
            <a:endParaRPr sz="3000"/>
          </a:p>
          <a:p>
            <a:pPr marL="457200" lvl="0" indent="-419100" algn="l" rtl="0">
              <a:spcBef>
                <a:spcPts val="0"/>
              </a:spcBef>
              <a:spcAft>
                <a:spcPts val="0"/>
              </a:spcAft>
              <a:buSzPts val="3000"/>
              <a:buChar char="●"/>
            </a:pPr>
            <a:r>
              <a:rPr lang="en-US" sz="3000"/>
              <a:t>Contributing factors to faulty bearings can be component or process level</a:t>
            </a:r>
            <a:endParaRPr sz="3000"/>
          </a:p>
        </p:txBody>
      </p:sp>
      <p:pic>
        <p:nvPicPr>
          <p:cNvPr id="106" name="Google Shape;106;p13"/>
          <p:cNvPicPr preferRelativeResize="0"/>
          <p:nvPr/>
        </p:nvPicPr>
        <p:blipFill>
          <a:blip r:embed="rId7">
            <a:alphaModFix/>
          </a:blip>
          <a:stretch>
            <a:fillRect/>
          </a:stretch>
        </p:blipFill>
        <p:spPr>
          <a:xfrm>
            <a:off x="5255224" y="10620013"/>
            <a:ext cx="5292475" cy="2953150"/>
          </a:xfrm>
          <a:prstGeom prst="rect">
            <a:avLst/>
          </a:prstGeom>
          <a:noFill/>
          <a:ln>
            <a:noFill/>
          </a:ln>
        </p:spPr>
      </p:pic>
      <p:sp>
        <p:nvSpPr>
          <p:cNvPr id="107" name="Google Shape;107;p13"/>
          <p:cNvSpPr/>
          <p:nvPr/>
        </p:nvSpPr>
        <p:spPr>
          <a:xfrm rot="1799030">
            <a:off x="5380158" y="11337831"/>
            <a:ext cx="2882009" cy="247563"/>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rot="828455">
            <a:off x="3303330" y="11933378"/>
            <a:ext cx="4813085" cy="249061"/>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txBox="1"/>
          <p:nvPr/>
        </p:nvSpPr>
        <p:spPr>
          <a:xfrm>
            <a:off x="1754075" y="9828026"/>
            <a:ext cx="4019400" cy="1822500"/>
          </a:xfrm>
          <a:prstGeom prst="rect">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2800"/>
              <a:t>Two potential sources of bearing noise are the front (top) and rear (bottom) bearing</a:t>
            </a:r>
            <a:endParaRPr sz="2800"/>
          </a:p>
        </p:txBody>
      </p:sp>
      <p:sp>
        <p:nvSpPr>
          <p:cNvPr id="110" name="Google Shape;110;p13"/>
          <p:cNvSpPr txBox="1"/>
          <p:nvPr/>
        </p:nvSpPr>
        <p:spPr>
          <a:xfrm>
            <a:off x="1373063" y="13844575"/>
            <a:ext cx="9696300" cy="899700"/>
          </a:xfrm>
          <a:prstGeom prst="rect">
            <a:avLst/>
          </a:prstGeom>
          <a:solidFill>
            <a:srgbClr val="D9D9D9"/>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4800" b="1"/>
              <a:t>Project Requirements/Goals</a:t>
            </a:r>
            <a:endParaRPr sz="4800" b="1"/>
          </a:p>
        </p:txBody>
      </p:sp>
      <p:sp>
        <p:nvSpPr>
          <p:cNvPr id="111" name="Google Shape;111;p13"/>
          <p:cNvSpPr txBox="1"/>
          <p:nvPr/>
        </p:nvSpPr>
        <p:spPr>
          <a:xfrm>
            <a:off x="1635125" y="15015713"/>
            <a:ext cx="9696300" cy="2171400"/>
          </a:xfrm>
          <a:prstGeom prst="rect">
            <a:avLst/>
          </a:prstGeom>
          <a:noFill/>
          <a:ln>
            <a:noFill/>
          </a:ln>
        </p:spPr>
        <p:txBody>
          <a:bodyPr spcFirstLastPara="1" wrap="square" lIns="91425" tIns="91425" rIns="91425" bIns="91425" anchor="t" anchorCtr="0">
            <a:noAutofit/>
          </a:bodyPr>
          <a:lstStyle/>
          <a:p>
            <a:pPr marL="457200" lvl="0" indent="-419100" algn="l" rtl="0">
              <a:spcBef>
                <a:spcPts val="0"/>
              </a:spcBef>
              <a:spcAft>
                <a:spcPts val="0"/>
              </a:spcAft>
              <a:buSzPts val="3000"/>
              <a:buChar char="●"/>
            </a:pPr>
            <a:r>
              <a:rPr lang="en-US" sz="3000"/>
              <a:t>Team will form a D.O.E. to evaluate the possible causes of the bearing noise</a:t>
            </a:r>
            <a:endParaRPr sz="3000"/>
          </a:p>
          <a:p>
            <a:pPr marL="457200" lvl="0" indent="-419100" algn="l" rtl="0">
              <a:spcBef>
                <a:spcPts val="0"/>
              </a:spcBef>
              <a:spcAft>
                <a:spcPts val="0"/>
              </a:spcAft>
              <a:buSzPts val="3000"/>
              <a:buChar char="●"/>
            </a:pPr>
            <a:r>
              <a:rPr lang="en-US" sz="3000"/>
              <a:t>Analyze/Evaluation of individual components, subassemblies and the processes</a:t>
            </a:r>
            <a:endParaRPr sz="3000"/>
          </a:p>
          <a:p>
            <a:pPr marL="457200" lvl="0" indent="-419100" algn="l" rtl="0">
              <a:spcBef>
                <a:spcPts val="0"/>
              </a:spcBef>
              <a:spcAft>
                <a:spcPts val="0"/>
              </a:spcAft>
              <a:buSzPts val="3000"/>
              <a:buChar char="●"/>
            </a:pPr>
            <a:r>
              <a:rPr lang="en-US" sz="3000">
                <a:solidFill>
                  <a:schemeClr val="dk1"/>
                </a:solidFill>
              </a:rPr>
              <a:t>Propose a solution for correction of bearing noise</a:t>
            </a:r>
            <a:endParaRPr sz="3000"/>
          </a:p>
          <a:p>
            <a:pPr marL="457200" lvl="0" indent="-419100" algn="l" rtl="0">
              <a:spcBef>
                <a:spcPts val="0"/>
              </a:spcBef>
              <a:spcAft>
                <a:spcPts val="0"/>
              </a:spcAft>
              <a:buSzPts val="3000"/>
              <a:buChar char="●"/>
            </a:pPr>
            <a:r>
              <a:rPr lang="en-US" sz="3000"/>
              <a:t>Develop a quantitative FFT/Sound quality control procedure</a:t>
            </a:r>
            <a:endParaRPr sz="3000"/>
          </a:p>
        </p:txBody>
      </p:sp>
      <p:graphicFrame>
        <p:nvGraphicFramePr>
          <p:cNvPr id="112" name="Google Shape;112;p13"/>
          <p:cNvGraphicFramePr/>
          <p:nvPr/>
        </p:nvGraphicFramePr>
        <p:xfrm>
          <a:off x="12824013" y="7340763"/>
          <a:ext cx="16622475" cy="4114590"/>
        </p:xfrm>
        <a:graphic>
          <a:graphicData uri="http://schemas.openxmlformats.org/drawingml/2006/table">
            <a:tbl>
              <a:tblPr>
                <a:noFill/>
                <a:tableStyleId>{46C5F275-169D-4B45-A0B8-D59D84AA1B45}</a:tableStyleId>
              </a:tblPr>
              <a:tblGrid>
                <a:gridCol w="4977100">
                  <a:extLst>
                    <a:ext uri="{9D8B030D-6E8A-4147-A177-3AD203B41FA5}">
                      <a16:colId xmlns:a16="http://schemas.microsoft.com/office/drawing/2014/main" val="20000"/>
                    </a:ext>
                  </a:extLst>
                </a:gridCol>
                <a:gridCol w="2869175">
                  <a:extLst>
                    <a:ext uri="{9D8B030D-6E8A-4147-A177-3AD203B41FA5}">
                      <a16:colId xmlns:a16="http://schemas.microsoft.com/office/drawing/2014/main" val="20001"/>
                    </a:ext>
                  </a:extLst>
                </a:gridCol>
                <a:gridCol w="2968250">
                  <a:extLst>
                    <a:ext uri="{9D8B030D-6E8A-4147-A177-3AD203B41FA5}">
                      <a16:colId xmlns:a16="http://schemas.microsoft.com/office/drawing/2014/main" val="20002"/>
                    </a:ext>
                  </a:extLst>
                </a:gridCol>
                <a:gridCol w="2741425">
                  <a:extLst>
                    <a:ext uri="{9D8B030D-6E8A-4147-A177-3AD203B41FA5}">
                      <a16:colId xmlns:a16="http://schemas.microsoft.com/office/drawing/2014/main" val="20003"/>
                    </a:ext>
                  </a:extLst>
                </a:gridCol>
                <a:gridCol w="3066525">
                  <a:extLst>
                    <a:ext uri="{9D8B030D-6E8A-4147-A177-3AD203B41FA5}">
                      <a16:colId xmlns:a16="http://schemas.microsoft.com/office/drawing/2014/main" val="20004"/>
                    </a:ext>
                  </a:extLst>
                </a:gridCol>
              </a:tblGrid>
              <a:tr h="626850">
                <a:tc gridSpan="5">
                  <a:txBody>
                    <a:bodyPr/>
                    <a:lstStyle/>
                    <a:p>
                      <a:pPr marL="0" lvl="0" indent="0" algn="ctr" rtl="0">
                        <a:spcBef>
                          <a:spcPts val="0"/>
                        </a:spcBef>
                        <a:spcAft>
                          <a:spcPts val="0"/>
                        </a:spcAft>
                        <a:buClr>
                          <a:schemeClr val="dk1"/>
                        </a:buClr>
                        <a:buSzPts val="1100"/>
                        <a:buFont typeface="Arial"/>
                        <a:buNone/>
                      </a:pPr>
                      <a:r>
                        <a:rPr lang="en-US" sz="3000" b="1">
                          <a:solidFill>
                            <a:schemeClr val="lt1"/>
                          </a:solidFill>
                        </a:rPr>
                        <a:t>February 2020 Shaft QC Data</a:t>
                      </a:r>
                      <a:endParaRPr sz="3000">
                        <a:solidFill>
                          <a:schemeClr val="lt1"/>
                        </a:solidFill>
                      </a:endParaRPr>
                    </a:p>
                  </a:txBody>
                  <a:tcPr marL="91425" marR="91425" marT="91425" marB="91425">
                    <a:solidFill>
                      <a:srgbClr val="0000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28225">
                <a:tc>
                  <a:txBody>
                    <a:bodyPr/>
                    <a:lstStyle/>
                    <a:p>
                      <a:pPr marL="0" lvl="0" indent="0" algn="ctr" rtl="0">
                        <a:spcBef>
                          <a:spcPts val="0"/>
                        </a:spcBef>
                        <a:spcAft>
                          <a:spcPts val="0"/>
                        </a:spcAft>
                        <a:buNone/>
                      </a:pPr>
                      <a:r>
                        <a:rPr lang="en-US" sz="2600" b="1"/>
                        <a:t>Shift #</a:t>
                      </a:r>
                      <a:endParaRPr sz="2600" b="1"/>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2600" b="1"/>
                        <a:t>1</a:t>
                      </a:r>
                      <a:endParaRPr sz="2600" b="1"/>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2600" b="1"/>
                        <a:t>2</a:t>
                      </a:r>
                      <a:endParaRPr sz="2600" b="1"/>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2600" b="1"/>
                        <a:t>3</a:t>
                      </a:r>
                      <a:endParaRPr sz="2600" b="1"/>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2600" b="1"/>
                        <a:t>Max-Min % Differ.</a:t>
                      </a:r>
                      <a:endParaRPr sz="2600" b="1"/>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528225">
                <a:tc>
                  <a:txBody>
                    <a:bodyPr/>
                    <a:lstStyle/>
                    <a:p>
                      <a:pPr marL="0" lvl="0" indent="0" algn="l" rtl="0">
                        <a:spcBef>
                          <a:spcPts val="0"/>
                        </a:spcBef>
                        <a:spcAft>
                          <a:spcPts val="0"/>
                        </a:spcAft>
                        <a:buNone/>
                      </a:pPr>
                      <a:r>
                        <a:rPr lang="en-US" sz="2600" b="1"/>
                        <a:t>Chamfer Length (Std. dev.)</a:t>
                      </a:r>
                      <a:endParaRPr sz="26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2600" b="1"/>
                        <a:t>2.743mm (0.031)</a:t>
                      </a:r>
                      <a:endParaRPr sz="2600"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2600"/>
                        <a:t>2.735mm (0.0334)</a:t>
                      </a:r>
                      <a:endParaRPr sz="26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2600" b="1"/>
                        <a:t>2.551mm (0.048)</a:t>
                      </a:r>
                      <a:endParaRPr sz="2600"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2600"/>
                        <a:t>7.253%</a:t>
                      </a:r>
                      <a:endParaRPr sz="26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528225">
                <a:tc>
                  <a:txBody>
                    <a:bodyPr/>
                    <a:lstStyle/>
                    <a:p>
                      <a:pPr marL="0" lvl="0" indent="0" algn="l" rtl="0">
                        <a:spcBef>
                          <a:spcPts val="0"/>
                        </a:spcBef>
                        <a:spcAft>
                          <a:spcPts val="0"/>
                        </a:spcAft>
                        <a:buNone/>
                      </a:pPr>
                      <a:r>
                        <a:rPr lang="en-US" sz="2600" b="1"/>
                        <a:t>Chamfer Angle </a:t>
                      </a:r>
                      <a:r>
                        <a:rPr lang="en-US" sz="2600" b="1">
                          <a:solidFill>
                            <a:schemeClr val="dk1"/>
                          </a:solidFill>
                        </a:rPr>
                        <a:t>(Std. dev.)</a:t>
                      </a:r>
                      <a:endParaRPr sz="26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2600"/>
                        <a:t>29.736° (0.055)</a:t>
                      </a:r>
                      <a:endParaRPr sz="26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2600" b="1"/>
                        <a:t>29.737</a:t>
                      </a:r>
                      <a:r>
                        <a:rPr lang="en-US" sz="2600" b="1">
                          <a:solidFill>
                            <a:srgbClr val="000000"/>
                          </a:solidFill>
                        </a:rPr>
                        <a:t>° (0.043)</a:t>
                      </a:r>
                      <a:endParaRPr sz="2600"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2600" b="1"/>
                        <a:t>29.817° (0.028)</a:t>
                      </a:r>
                      <a:endParaRPr sz="2600"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2600"/>
                        <a:t>0.268%</a:t>
                      </a:r>
                      <a:endParaRPr sz="26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528225">
                <a:tc>
                  <a:txBody>
                    <a:bodyPr/>
                    <a:lstStyle/>
                    <a:p>
                      <a:pPr marL="0" lvl="0" indent="0" algn="l" rtl="0">
                        <a:spcBef>
                          <a:spcPts val="0"/>
                        </a:spcBef>
                        <a:spcAft>
                          <a:spcPts val="0"/>
                        </a:spcAft>
                        <a:buNone/>
                      </a:pPr>
                      <a:r>
                        <a:rPr lang="en-US" sz="2600" b="1"/>
                        <a:t>Chamfer Radius </a:t>
                      </a:r>
                      <a:r>
                        <a:rPr lang="en-US" sz="2600" b="1">
                          <a:solidFill>
                            <a:schemeClr val="dk1"/>
                          </a:solidFill>
                        </a:rPr>
                        <a:t>(Std. dev.)</a:t>
                      </a:r>
                      <a:endParaRPr sz="26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2600" b="1"/>
                        <a:t>1.839mm (0.028)</a:t>
                      </a:r>
                      <a:endParaRPr sz="2600"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2600" b="1"/>
                        <a:t>1.842mm (0.027)</a:t>
                      </a:r>
                      <a:endParaRPr sz="2600"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2600"/>
                        <a:t>1.824mm (0.030)</a:t>
                      </a:r>
                      <a:endParaRPr sz="26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2600"/>
                        <a:t>0.162%</a:t>
                      </a:r>
                      <a:endParaRPr sz="26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528225">
                <a:tc>
                  <a:txBody>
                    <a:bodyPr/>
                    <a:lstStyle/>
                    <a:p>
                      <a:pPr marL="0" lvl="0" indent="0" algn="l" rtl="0">
                        <a:spcBef>
                          <a:spcPts val="0"/>
                        </a:spcBef>
                        <a:spcAft>
                          <a:spcPts val="0"/>
                        </a:spcAft>
                        <a:buNone/>
                      </a:pPr>
                      <a:r>
                        <a:rPr lang="en-US" sz="2600" b="1"/>
                        <a:t>Chamfer Diameter </a:t>
                      </a:r>
                      <a:r>
                        <a:rPr lang="en-US" sz="2600" b="1">
                          <a:solidFill>
                            <a:schemeClr val="dk1"/>
                          </a:solidFill>
                        </a:rPr>
                        <a:t>(Std. dev.)</a:t>
                      </a:r>
                      <a:endParaRPr sz="26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2600" b="1"/>
                        <a:t>5.217mm (0.023)</a:t>
                      </a:r>
                      <a:endParaRPr sz="2600"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2600"/>
                        <a:t>5.223mm (0.028)</a:t>
                      </a:r>
                      <a:endParaRPr sz="26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2600" b="1"/>
                        <a:t>5.272mm (0.048)</a:t>
                      </a:r>
                      <a:endParaRPr sz="2600"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2600"/>
                        <a:t>1.049%</a:t>
                      </a:r>
                      <a:endParaRPr sz="26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528225">
                <a:tc>
                  <a:txBody>
                    <a:bodyPr/>
                    <a:lstStyle/>
                    <a:p>
                      <a:pPr marL="0" lvl="0" indent="0" algn="l" rtl="0">
                        <a:spcBef>
                          <a:spcPts val="0"/>
                        </a:spcBef>
                        <a:spcAft>
                          <a:spcPts val="0"/>
                        </a:spcAft>
                        <a:buNone/>
                      </a:pPr>
                      <a:r>
                        <a:rPr lang="en-US" sz="2600" b="1"/>
                        <a:t>Surface Roughness </a:t>
                      </a:r>
                      <a:r>
                        <a:rPr lang="en-US" sz="2600" b="1">
                          <a:solidFill>
                            <a:schemeClr val="dk1"/>
                          </a:solidFill>
                        </a:rPr>
                        <a:t>(Std. dev.)</a:t>
                      </a:r>
                      <a:endParaRPr sz="26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2600" b="1"/>
                        <a:t>1.2Rz (0.109)</a:t>
                      </a:r>
                      <a:endParaRPr sz="2600"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2600" b="1"/>
                        <a:t>1.1Rz (0.134)</a:t>
                      </a:r>
                      <a:endParaRPr sz="2600"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2600"/>
                        <a:t>1.1Rz (0.126)</a:t>
                      </a:r>
                      <a:endParaRPr sz="26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2600"/>
                        <a:t>8.696%</a:t>
                      </a:r>
                      <a:endParaRPr sz="26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13" name="Google Shape;113;p13"/>
          <p:cNvSpPr txBox="1"/>
          <p:nvPr/>
        </p:nvSpPr>
        <p:spPr>
          <a:xfrm>
            <a:off x="16332500" y="11608050"/>
            <a:ext cx="10047600" cy="899700"/>
          </a:xfrm>
          <a:prstGeom prst="rect">
            <a:avLst/>
          </a:prstGeom>
          <a:solidFill>
            <a:srgbClr val="D9D9D9"/>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4800" b="1"/>
              <a:t>Accelerometer Test Data</a:t>
            </a:r>
            <a:endParaRPr sz="4800" b="1"/>
          </a:p>
        </p:txBody>
      </p:sp>
      <p:pic>
        <p:nvPicPr>
          <p:cNvPr id="114" name="Google Shape;114;p13"/>
          <p:cNvPicPr preferRelativeResize="0"/>
          <p:nvPr/>
        </p:nvPicPr>
        <p:blipFill>
          <a:blip r:embed="rId8">
            <a:alphaModFix/>
          </a:blip>
          <a:stretch>
            <a:fillRect/>
          </a:stretch>
        </p:blipFill>
        <p:spPr>
          <a:xfrm>
            <a:off x="12824075" y="12756875"/>
            <a:ext cx="8635200" cy="2617929"/>
          </a:xfrm>
          <a:prstGeom prst="rect">
            <a:avLst/>
          </a:prstGeom>
          <a:noFill/>
          <a:ln w="9525" cap="flat" cmpd="sng">
            <a:solidFill>
              <a:srgbClr val="000000"/>
            </a:solidFill>
            <a:prstDash val="solid"/>
            <a:round/>
            <a:headEnd type="none" w="sm" len="sm"/>
            <a:tailEnd type="none" w="sm" len="sm"/>
          </a:ln>
        </p:spPr>
      </p:pic>
      <p:sp>
        <p:nvSpPr>
          <p:cNvPr id="115" name="Google Shape;115;p13"/>
          <p:cNvSpPr txBox="1"/>
          <p:nvPr/>
        </p:nvSpPr>
        <p:spPr>
          <a:xfrm>
            <a:off x="16332488" y="4497900"/>
            <a:ext cx="9696300" cy="899700"/>
          </a:xfrm>
          <a:prstGeom prst="rect">
            <a:avLst/>
          </a:prstGeom>
          <a:solidFill>
            <a:srgbClr val="D9D9D9"/>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4800" b="1"/>
              <a:t>Motor Shaft Data</a:t>
            </a:r>
            <a:endParaRPr sz="4800" b="1"/>
          </a:p>
        </p:txBody>
      </p:sp>
      <p:sp>
        <p:nvSpPr>
          <p:cNvPr id="116" name="Google Shape;116;p13"/>
          <p:cNvSpPr txBox="1"/>
          <p:nvPr/>
        </p:nvSpPr>
        <p:spPr>
          <a:xfrm>
            <a:off x="32693574" y="21311316"/>
            <a:ext cx="8635200" cy="899700"/>
          </a:xfrm>
          <a:prstGeom prst="rect">
            <a:avLst/>
          </a:prstGeom>
          <a:solidFill>
            <a:srgbClr val="D9D9D9"/>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4800" b="1"/>
              <a:t>Project Outlook</a:t>
            </a:r>
            <a:endParaRPr sz="4800" b="1"/>
          </a:p>
        </p:txBody>
      </p:sp>
      <p:sp>
        <p:nvSpPr>
          <p:cNvPr id="117" name="Google Shape;117;p13"/>
          <p:cNvSpPr/>
          <p:nvPr/>
        </p:nvSpPr>
        <p:spPr>
          <a:xfrm>
            <a:off x="183875" y="19172600"/>
            <a:ext cx="12074700" cy="13515600"/>
          </a:xfrm>
          <a:prstGeom prst="roundRect">
            <a:avLst>
              <a:gd name="adj" fmla="val 16667"/>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txBox="1"/>
          <p:nvPr/>
        </p:nvSpPr>
        <p:spPr>
          <a:xfrm>
            <a:off x="1373075" y="19805250"/>
            <a:ext cx="9696300" cy="899700"/>
          </a:xfrm>
          <a:prstGeom prst="rect">
            <a:avLst/>
          </a:prstGeom>
          <a:solidFill>
            <a:srgbClr val="D9D9D9"/>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4800" b="1"/>
              <a:t>Current Process Outline</a:t>
            </a:r>
            <a:endParaRPr sz="4800" b="1"/>
          </a:p>
        </p:txBody>
      </p:sp>
      <p:graphicFrame>
        <p:nvGraphicFramePr>
          <p:cNvPr id="119" name="Google Shape;119;p13"/>
          <p:cNvGraphicFramePr/>
          <p:nvPr/>
        </p:nvGraphicFramePr>
        <p:xfrm>
          <a:off x="30654325" y="22643525"/>
          <a:ext cx="12104100" cy="5211990"/>
        </p:xfrm>
        <a:graphic>
          <a:graphicData uri="http://schemas.openxmlformats.org/drawingml/2006/table">
            <a:tbl>
              <a:tblPr>
                <a:noFill/>
                <a:tableStyleId>{46C5F275-169D-4B45-A0B8-D59D84AA1B45}</a:tableStyleId>
              </a:tblPr>
              <a:tblGrid>
                <a:gridCol w="5767175">
                  <a:extLst>
                    <a:ext uri="{9D8B030D-6E8A-4147-A177-3AD203B41FA5}">
                      <a16:colId xmlns:a16="http://schemas.microsoft.com/office/drawing/2014/main" val="20000"/>
                    </a:ext>
                  </a:extLst>
                </a:gridCol>
                <a:gridCol w="6336925">
                  <a:extLst>
                    <a:ext uri="{9D8B030D-6E8A-4147-A177-3AD203B41FA5}">
                      <a16:colId xmlns:a16="http://schemas.microsoft.com/office/drawing/2014/main" val="20001"/>
                    </a:ext>
                  </a:extLst>
                </a:gridCol>
              </a:tblGrid>
              <a:tr h="1199250">
                <a:tc>
                  <a:txBody>
                    <a:bodyPr/>
                    <a:lstStyle/>
                    <a:p>
                      <a:pPr marL="0" lvl="0" indent="0" algn="ctr" rtl="0">
                        <a:spcBef>
                          <a:spcPts val="0"/>
                        </a:spcBef>
                        <a:spcAft>
                          <a:spcPts val="0"/>
                        </a:spcAft>
                        <a:buNone/>
                      </a:pPr>
                      <a:r>
                        <a:rPr lang="en-US" sz="3000" b="1"/>
                        <a:t>DOE  Refinement</a:t>
                      </a:r>
                      <a:endParaRPr sz="3000" b="1"/>
                    </a:p>
                    <a:p>
                      <a:pPr marL="457200" lvl="0" indent="-381000" algn="l" rtl="0">
                        <a:spcBef>
                          <a:spcPts val="0"/>
                        </a:spcBef>
                        <a:spcAft>
                          <a:spcPts val="0"/>
                        </a:spcAft>
                        <a:buSzPts val="2400"/>
                        <a:buChar char="●"/>
                      </a:pPr>
                      <a:r>
                        <a:rPr lang="en-US" sz="2400"/>
                        <a:t>Variable Testing</a:t>
                      </a:r>
                      <a:endParaRPr sz="2400"/>
                    </a:p>
                    <a:p>
                      <a:pPr marL="457200" lvl="0" indent="-381000" algn="l" rtl="0">
                        <a:spcBef>
                          <a:spcPts val="0"/>
                        </a:spcBef>
                        <a:spcAft>
                          <a:spcPts val="0"/>
                        </a:spcAft>
                        <a:buSzPts val="2400"/>
                        <a:buChar char="●"/>
                      </a:pPr>
                      <a:r>
                        <a:rPr lang="en-US" sz="2400"/>
                        <a:t>Data Analysis</a:t>
                      </a:r>
                      <a:endParaRPr sz="2400"/>
                    </a:p>
                    <a:p>
                      <a:pPr marL="457200" lvl="0" indent="-381000" algn="l" rtl="0">
                        <a:spcBef>
                          <a:spcPts val="0"/>
                        </a:spcBef>
                        <a:spcAft>
                          <a:spcPts val="0"/>
                        </a:spcAft>
                        <a:buSzPts val="2400"/>
                        <a:buChar char="●"/>
                      </a:pPr>
                      <a:r>
                        <a:rPr lang="en-US" sz="2400"/>
                        <a:t>Correlation Study Method</a:t>
                      </a:r>
                      <a:endParaRPr sz="2400"/>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solidFill>
                      <a:srgbClr val="000000">
                        <a:alpha val="0"/>
                      </a:srgbClr>
                    </a:solidFill>
                  </a:tcPr>
                </a:tc>
                <a:tc>
                  <a:txBody>
                    <a:bodyPr/>
                    <a:lstStyle/>
                    <a:p>
                      <a:pPr marL="0" lvl="0" indent="0" algn="ctr" rtl="0">
                        <a:spcBef>
                          <a:spcPts val="0"/>
                        </a:spcBef>
                        <a:spcAft>
                          <a:spcPts val="0"/>
                        </a:spcAft>
                        <a:buNone/>
                      </a:pPr>
                      <a:r>
                        <a:rPr lang="en-US" sz="3600"/>
                        <a:t>Current - 5/01/2020</a:t>
                      </a:r>
                      <a:endParaRPr sz="3600"/>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solidFill>
                      <a:srgbClr val="000000">
                        <a:alpha val="0"/>
                      </a:srgbClr>
                    </a:solidFill>
                  </a:tcPr>
                </a:tc>
                <a:extLst>
                  <a:ext uri="{0D108BD9-81ED-4DB2-BD59-A6C34878D82A}">
                    <a16:rowId xmlns:a16="http://schemas.microsoft.com/office/drawing/2014/main" val="10000"/>
                  </a:ext>
                </a:extLst>
              </a:tr>
              <a:tr h="1199250">
                <a:tc>
                  <a:txBody>
                    <a:bodyPr/>
                    <a:lstStyle/>
                    <a:p>
                      <a:pPr marL="0" lvl="0" indent="0" algn="ctr" rtl="0">
                        <a:spcBef>
                          <a:spcPts val="0"/>
                        </a:spcBef>
                        <a:spcAft>
                          <a:spcPts val="0"/>
                        </a:spcAft>
                        <a:buNone/>
                      </a:pPr>
                      <a:r>
                        <a:rPr lang="en-US" sz="3000" b="1"/>
                        <a:t>Analysis/Test Phase</a:t>
                      </a:r>
                      <a:endParaRPr sz="3000" b="1"/>
                    </a:p>
                    <a:p>
                      <a:pPr marL="457200" marR="0" lvl="0" indent="-381000" algn="l" rtl="0">
                        <a:spcBef>
                          <a:spcPts val="0"/>
                        </a:spcBef>
                        <a:spcAft>
                          <a:spcPts val="0"/>
                        </a:spcAft>
                        <a:buSzPts val="2400"/>
                        <a:buChar char="●"/>
                      </a:pPr>
                      <a:r>
                        <a:rPr lang="en-US" sz="2400"/>
                        <a:t>Testing</a:t>
                      </a:r>
                      <a:endParaRPr sz="2400"/>
                    </a:p>
                    <a:p>
                      <a:pPr marL="457200" lvl="0" indent="-381000" algn="l" rtl="0">
                        <a:spcBef>
                          <a:spcPts val="0"/>
                        </a:spcBef>
                        <a:spcAft>
                          <a:spcPts val="0"/>
                        </a:spcAft>
                        <a:buSzPts val="2400"/>
                        <a:buChar char="●"/>
                      </a:pPr>
                      <a:r>
                        <a:rPr lang="en-US" sz="2400"/>
                        <a:t>Data Acquisition</a:t>
                      </a:r>
                      <a:endParaRPr sz="2400"/>
                    </a:p>
                    <a:p>
                      <a:pPr marL="457200" lvl="0" indent="-381000" algn="l" rtl="0">
                        <a:spcBef>
                          <a:spcPts val="0"/>
                        </a:spcBef>
                        <a:spcAft>
                          <a:spcPts val="0"/>
                        </a:spcAft>
                        <a:buSzPts val="2400"/>
                        <a:buChar char="●"/>
                      </a:pPr>
                      <a:r>
                        <a:rPr lang="en-US" sz="2400"/>
                        <a:t>Correlation Study</a:t>
                      </a:r>
                      <a:endParaRPr sz="2400"/>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solidFill>
                      <a:srgbClr val="000000">
                        <a:alpha val="0"/>
                      </a:srgbClr>
                    </a:solidFill>
                  </a:tcPr>
                </a:tc>
                <a:tc>
                  <a:txBody>
                    <a:bodyPr/>
                    <a:lstStyle/>
                    <a:p>
                      <a:pPr marL="0" lvl="0" indent="0" algn="ctr" rtl="0">
                        <a:spcBef>
                          <a:spcPts val="0"/>
                        </a:spcBef>
                        <a:spcAft>
                          <a:spcPts val="0"/>
                        </a:spcAft>
                        <a:buNone/>
                      </a:pPr>
                      <a:r>
                        <a:rPr lang="en-US" sz="3600"/>
                        <a:t>5/01/20 - 11/01/2020</a:t>
                      </a:r>
                      <a:endParaRPr sz="3600"/>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solidFill>
                      <a:srgbClr val="000000">
                        <a:alpha val="0"/>
                      </a:srgbClr>
                    </a:solidFill>
                  </a:tcPr>
                </a:tc>
                <a:extLst>
                  <a:ext uri="{0D108BD9-81ED-4DB2-BD59-A6C34878D82A}">
                    <a16:rowId xmlns:a16="http://schemas.microsoft.com/office/drawing/2014/main" val="10001"/>
                  </a:ext>
                </a:extLst>
              </a:tr>
              <a:tr h="1513700">
                <a:tc>
                  <a:txBody>
                    <a:bodyPr/>
                    <a:lstStyle/>
                    <a:p>
                      <a:pPr marL="0" lvl="0" indent="0" algn="ctr" rtl="0">
                        <a:spcBef>
                          <a:spcPts val="0"/>
                        </a:spcBef>
                        <a:spcAft>
                          <a:spcPts val="0"/>
                        </a:spcAft>
                        <a:buNone/>
                      </a:pPr>
                      <a:r>
                        <a:rPr lang="en-US" sz="3000" b="1"/>
                        <a:t>Conclusion/Expo Presentation</a:t>
                      </a:r>
                      <a:endParaRPr sz="3000" b="1"/>
                    </a:p>
                    <a:p>
                      <a:pPr marL="457200" lvl="0" indent="-381000" algn="l" rtl="0">
                        <a:spcBef>
                          <a:spcPts val="0"/>
                        </a:spcBef>
                        <a:spcAft>
                          <a:spcPts val="0"/>
                        </a:spcAft>
                        <a:buSzPts val="2400"/>
                        <a:buChar char="●"/>
                      </a:pPr>
                      <a:r>
                        <a:rPr lang="en-US" sz="2400"/>
                        <a:t>Final Data Collection</a:t>
                      </a:r>
                      <a:endParaRPr sz="2400"/>
                    </a:p>
                    <a:p>
                      <a:pPr marL="457200" lvl="0" indent="-381000" algn="l" rtl="0">
                        <a:spcBef>
                          <a:spcPts val="0"/>
                        </a:spcBef>
                        <a:spcAft>
                          <a:spcPts val="0"/>
                        </a:spcAft>
                        <a:buSzPts val="2400"/>
                        <a:buChar char="●"/>
                      </a:pPr>
                      <a:r>
                        <a:rPr lang="en-US" sz="2400"/>
                        <a:t>Presentation Construction</a:t>
                      </a:r>
                      <a:endParaRPr sz="2400"/>
                    </a:p>
                    <a:p>
                      <a:pPr marL="457200" lvl="0" indent="-381000" algn="l" rtl="0">
                        <a:spcBef>
                          <a:spcPts val="0"/>
                        </a:spcBef>
                        <a:spcAft>
                          <a:spcPts val="0"/>
                        </a:spcAft>
                        <a:buSzPts val="2400"/>
                        <a:buChar char="●"/>
                      </a:pPr>
                      <a:r>
                        <a:rPr lang="en-US" sz="2400"/>
                        <a:t>Final Report</a:t>
                      </a:r>
                      <a:endParaRPr sz="2400"/>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solidFill>
                      <a:srgbClr val="000000">
                        <a:alpha val="0"/>
                      </a:srgbClr>
                    </a:solidFill>
                  </a:tcPr>
                </a:tc>
                <a:tc>
                  <a:txBody>
                    <a:bodyPr/>
                    <a:lstStyle/>
                    <a:p>
                      <a:pPr marL="0" lvl="0" indent="0" algn="ctr" rtl="0">
                        <a:spcBef>
                          <a:spcPts val="0"/>
                        </a:spcBef>
                        <a:spcAft>
                          <a:spcPts val="0"/>
                        </a:spcAft>
                        <a:buNone/>
                      </a:pPr>
                      <a:r>
                        <a:rPr lang="en-US" sz="3600"/>
                        <a:t>11/01/2020 - 12/06/2020</a:t>
                      </a:r>
                      <a:endParaRPr sz="3600"/>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solidFill>
                      <a:srgbClr val="000000">
                        <a:alpha val="0"/>
                      </a:srgbClr>
                    </a:solidFill>
                  </a:tcPr>
                </a:tc>
                <a:extLst>
                  <a:ext uri="{0D108BD9-81ED-4DB2-BD59-A6C34878D82A}">
                    <a16:rowId xmlns:a16="http://schemas.microsoft.com/office/drawing/2014/main" val="10002"/>
                  </a:ext>
                </a:extLst>
              </a:tr>
            </a:tbl>
          </a:graphicData>
        </a:graphic>
      </p:graphicFrame>
      <p:sp>
        <p:nvSpPr>
          <p:cNvPr id="120" name="Google Shape;120;p13"/>
          <p:cNvSpPr txBox="1"/>
          <p:nvPr/>
        </p:nvSpPr>
        <p:spPr>
          <a:xfrm>
            <a:off x="30550725" y="28014250"/>
            <a:ext cx="12549600" cy="379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b="1"/>
              <a:t>Potential Risks</a:t>
            </a:r>
            <a:endParaRPr sz="3600" b="1"/>
          </a:p>
          <a:p>
            <a:pPr marL="457200" lvl="0" indent="-419100" algn="l" rtl="0">
              <a:lnSpc>
                <a:spcPct val="115000"/>
              </a:lnSpc>
              <a:spcBef>
                <a:spcPts val="0"/>
              </a:spcBef>
              <a:spcAft>
                <a:spcPts val="0"/>
              </a:spcAft>
              <a:buSzPts val="3000"/>
              <a:buChar char="●"/>
            </a:pPr>
            <a:r>
              <a:rPr lang="en-US" sz="3000"/>
              <a:t>Problem derives from multiple sources</a:t>
            </a:r>
            <a:endParaRPr sz="3000"/>
          </a:p>
          <a:p>
            <a:pPr marL="914400" lvl="1" indent="-419100" algn="l" rtl="0">
              <a:lnSpc>
                <a:spcPct val="115000"/>
              </a:lnSpc>
              <a:spcBef>
                <a:spcPts val="0"/>
              </a:spcBef>
              <a:spcAft>
                <a:spcPts val="0"/>
              </a:spcAft>
              <a:buSzPts val="3000"/>
              <a:buChar char="○"/>
            </a:pPr>
            <a:r>
              <a:rPr lang="en-US" sz="3000"/>
              <a:t>Restructure the design of experiment for components</a:t>
            </a:r>
            <a:endParaRPr sz="3000"/>
          </a:p>
          <a:p>
            <a:pPr marL="457200" lvl="0" indent="-419100" algn="l" rtl="0">
              <a:lnSpc>
                <a:spcPct val="115000"/>
              </a:lnSpc>
              <a:spcBef>
                <a:spcPts val="0"/>
              </a:spcBef>
              <a:spcAft>
                <a:spcPts val="0"/>
              </a:spcAft>
              <a:buSzPts val="3000"/>
              <a:buChar char="●"/>
            </a:pPr>
            <a:r>
              <a:rPr lang="en-US" sz="3000"/>
              <a:t>Data Reliability </a:t>
            </a:r>
            <a:endParaRPr sz="3000"/>
          </a:p>
          <a:p>
            <a:pPr marL="914400" lvl="1" indent="-419100" algn="l" rtl="0">
              <a:lnSpc>
                <a:spcPct val="115000"/>
              </a:lnSpc>
              <a:spcBef>
                <a:spcPts val="0"/>
              </a:spcBef>
              <a:spcAft>
                <a:spcPts val="0"/>
              </a:spcAft>
              <a:buSzPts val="3000"/>
              <a:buChar char="○"/>
            </a:pPr>
            <a:r>
              <a:rPr lang="en-US" sz="3000"/>
              <a:t>Verification action  is required by team</a:t>
            </a:r>
            <a:endParaRPr sz="3000"/>
          </a:p>
          <a:p>
            <a:pPr marL="457200" lvl="0" indent="-419100" algn="l" rtl="0">
              <a:lnSpc>
                <a:spcPct val="115000"/>
              </a:lnSpc>
              <a:spcBef>
                <a:spcPts val="0"/>
              </a:spcBef>
              <a:spcAft>
                <a:spcPts val="0"/>
              </a:spcAft>
              <a:buSzPts val="3000"/>
              <a:buChar char="●"/>
            </a:pPr>
            <a:r>
              <a:rPr lang="en-US" sz="3000"/>
              <a:t>Bearing Noise from unselected factor</a:t>
            </a:r>
            <a:endParaRPr sz="3000"/>
          </a:p>
          <a:p>
            <a:pPr marL="914400" lvl="1" indent="-419100" algn="l" rtl="0">
              <a:lnSpc>
                <a:spcPct val="115000"/>
              </a:lnSpc>
              <a:spcBef>
                <a:spcPts val="0"/>
              </a:spcBef>
              <a:spcAft>
                <a:spcPts val="0"/>
              </a:spcAft>
              <a:buSzPts val="3000"/>
              <a:buChar char="○"/>
            </a:pPr>
            <a:r>
              <a:rPr lang="en-US" sz="3000"/>
              <a:t>Broaden the test scope</a:t>
            </a:r>
            <a:endParaRPr sz="3000"/>
          </a:p>
        </p:txBody>
      </p:sp>
      <p:sp>
        <p:nvSpPr>
          <p:cNvPr id="121" name="Google Shape;121;p13"/>
          <p:cNvSpPr txBox="1"/>
          <p:nvPr/>
        </p:nvSpPr>
        <p:spPr>
          <a:xfrm>
            <a:off x="13893025" y="5786375"/>
            <a:ext cx="14419800" cy="1654800"/>
          </a:xfrm>
          <a:prstGeom prst="rect">
            <a:avLst/>
          </a:prstGeom>
          <a:noFill/>
          <a:ln>
            <a:noFill/>
          </a:ln>
        </p:spPr>
        <p:txBody>
          <a:bodyPr spcFirstLastPara="1" wrap="square" lIns="91425" tIns="91425" rIns="91425" bIns="91425" anchor="t" anchorCtr="0">
            <a:noAutofit/>
          </a:bodyPr>
          <a:lstStyle/>
          <a:p>
            <a:pPr marL="457200" lvl="0" indent="-419100" algn="l" rtl="0">
              <a:spcBef>
                <a:spcPts val="0"/>
              </a:spcBef>
              <a:spcAft>
                <a:spcPts val="0"/>
              </a:spcAft>
              <a:buSzPts val="3000"/>
              <a:buChar char="●"/>
            </a:pPr>
            <a:r>
              <a:rPr lang="en-US" sz="3000"/>
              <a:t>All shafts are produced on one machine and ran for 3 shifts, 7 days per week.</a:t>
            </a:r>
            <a:endParaRPr sz="3000"/>
          </a:p>
          <a:p>
            <a:pPr marL="457200" lvl="0" indent="-419100" algn="l" rtl="0">
              <a:spcBef>
                <a:spcPts val="0"/>
              </a:spcBef>
              <a:spcAft>
                <a:spcPts val="0"/>
              </a:spcAft>
              <a:buSzPts val="3000"/>
              <a:buChar char="●"/>
            </a:pPr>
            <a:r>
              <a:rPr lang="en-US" sz="3000"/>
              <a:t>All parameters are within specification with the exception of surface roughness which is specified intended to be 3.2 Rz (no tolerance specified in drawings)</a:t>
            </a:r>
            <a:endParaRPr sz="3000"/>
          </a:p>
        </p:txBody>
      </p:sp>
      <p:pic>
        <p:nvPicPr>
          <p:cNvPr id="122" name="Google Shape;122;p13" descr="\\asmo.local\fs\ASD63A\20_ブロワ\BLM\HC80\14_設備関係\ｼｬﾌﾄ　ﾛｰﾀ圧入不良（油付着）\161111_ﾍﾞｱﾘﾝｸﾞ圧入関連写真(ANC品)\Resized\ベアリング1-4.jpg"/>
          <p:cNvPicPr preferRelativeResize="0"/>
          <p:nvPr/>
        </p:nvPicPr>
        <p:blipFill rotWithShape="1">
          <a:blip r:embed="rId9">
            <a:alphaModFix/>
          </a:blip>
          <a:srcRect/>
          <a:stretch/>
        </p:blipFill>
        <p:spPr>
          <a:xfrm>
            <a:off x="6362650" y="26964700"/>
            <a:ext cx="5292475" cy="4973301"/>
          </a:xfrm>
          <a:prstGeom prst="rect">
            <a:avLst/>
          </a:prstGeom>
          <a:noFill/>
          <a:ln>
            <a:noFill/>
          </a:ln>
        </p:spPr>
      </p:pic>
      <p:sp>
        <p:nvSpPr>
          <p:cNvPr id="123" name="Google Shape;123;p13"/>
          <p:cNvSpPr txBox="1"/>
          <p:nvPr/>
        </p:nvSpPr>
        <p:spPr>
          <a:xfrm>
            <a:off x="1240400" y="27223250"/>
            <a:ext cx="4678200" cy="4530300"/>
          </a:xfrm>
          <a:prstGeom prst="rect">
            <a:avLst/>
          </a:prstGeom>
          <a:noFill/>
          <a:ln>
            <a:noFill/>
          </a:ln>
        </p:spPr>
        <p:txBody>
          <a:bodyPr spcFirstLastPara="1" wrap="square" lIns="91425" tIns="91425" rIns="91425" bIns="91425" anchor="t" anchorCtr="0">
            <a:noAutofit/>
          </a:bodyPr>
          <a:lstStyle/>
          <a:p>
            <a:pPr marL="457200" lvl="0" indent="-228600" algn="l" rtl="0">
              <a:spcBef>
                <a:spcPts val="0"/>
              </a:spcBef>
              <a:spcAft>
                <a:spcPts val="0"/>
              </a:spcAft>
              <a:buNone/>
            </a:pPr>
            <a:r>
              <a:rPr lang="en-US" sz="3000" b="1">
                <a:solidFill>
                  <a:schemeClr val="dk1"/>
                </a:solidFill>
              </a:rPr>
              <a:t>Probable Factors:</a:t>
            </a:r>
            <a:endParaRPr sz="3000" b="1">
              <a:solidFill>
                <a:schemeClr val="dk1"/>
              </a:solidFill>
            </a:endParaRPr>
          </a:p>
          <a:p>
            <a:pPr marL="457200" lvl="0" indent="-419100" algn="l" rtl="0">
              <a:spcBef>
                <a:spcPts val="0"/>
              </a:spcBef>
              <a:spcAft>
                <a:spcPts val="0"/>
              </a:spcAft>
              <a:buClr>
                <a:schemeClr val="dk1"/>
              </a:buClr>
              <a:buSzPts val="3000"/>
              <a:buChar char="●"/>
            </a:pPr>
            <a:r>
              <a:rPr lang="en-US" sz="3000">
                <a:solidFill>
                  <a:schemeClr val="dk1"/>
                </a:solidFill>
              </a:rPr>
              <a:t>Shaft Chamfer/Radius Location </a:t>
            </a:r>
            <a:endParaRPr sz="3000">
              <a:solidFill>
                <a:schemeClr val="dk1"/>
              </a:solidFill>
            </a:endParaRPr>
          </a:p>
          <a:p>
            <a:pPr marL="457200" lvl="0" indent="-419100" algn="l" rtl="0">
              <a:spcBef>
                <a:spcPts val="0"/>
              </a:spcBef>
              <a:spcAft>
                <a:spcPts val="0"/>
              </a:spcAft>
              <a:buClr>
                <a:schemeClr val="dk1"/>
              </a:buClr>
              <a:buSzPts val="3000"/>
              <a:buChar char="●"/>
            </a:pPr>
            <a:r>
              <a:rPr lang="en-US" sz="3000">
                <a:solidFill>
                  <a:schemeClr val="dk1"/>
                </a:solidFill>
              </a:rPr>
              <a:t>Fr. Bearing press stage process</a:t>
            </a:r>
            <a:endParaRPr sz="3000">
              <a:solidFill>
                <a:schemeClr val="dk1"/>
              </a:solidFill>
            </a:endParaRPr>
          </a:p>
          <a:p>
            <a:pPr marL="457200" lvl="0" indent="-419100" algn="l" rtl="0">
              <a:spcBef>
                <a:spcPts val="0"/>
              </a:spcBef>
              <a:spcAft>
                <a:spcPts val="0"/>
              </a:spcAft>
              <a:buClr>
                <a:schemeClr val="dk1"/>
              </a:buClr>
              <a:buSzPts val="3000"/>
              <a:buChar char="●"/>
            </a:pPr>
            <a:r>
              <a:rPr lang="en-US" sz="3000">
                <a:solidFill>
                  <a:schemeClr val="dk1"/>
                </a:solidFill>
              </a:rPr>
              <a:t>Shaft process </a:t>
            </a:r>
            <a:endParaRPr sz="3000">
              <a:solidFill>
                <a:schemeClr val="dk1"/>
              </a:solidFill>
            </a:endParaRPr>
          </a:p>
          <a:p>
            <a:pPr marL="914400" lvl="1" indent="-419100" algn="l" rtl="0">
              <a:spcBef>
                <a:spcPts val="0"/>
              </a:spcBef>
              <a:spcAft>
                <a:spcPts val="0"/>
              </a:spcAft>
              <a:buClr>
                <a:schemeClr val="dk1"/>
              </a:buClr>
              <a:buSzPts val="3000"/>
              <a:buChar char="○"/>
            </a:pPr>
            <a:r>
              <a:rPr lang="en-US" sz="3000">
                <a:solidFill>
                  <a:schemeClr val="dk1"/>
                </a:solidFill>
              </a:rPr>
              <a:t>scratches, debris</a:t>
            </a:r>
            <a:endParaRPr sz="3000"/>
          </a:p>
        </p:txBody>
      </p:sp>
      <p:sp>
        <p:nvSpPr>
          <p:cNvPr id="124" name="Google Shape;124;p13"/>
          <p:cNvSpPr txBox="1"/>
          <p:nvPr/>
        </p:nvSpPr>
        <p:spPr>
          <a:xfrm>
            <a:off x="21654925" y="12699125"/>
            <a:ext cx="7791600" cy="3320400"/>
          </a:xfrm>
          <a:prstGeom prst="rect">
            <a:avLst/>
          </a:prstGeom>
          <a:noFill/>
          <a:ln>
            <a:noFill/>
          </a:ln>
        </p:spPr>
        <p:txBody>
          <a:bodyPr spcFirstLastPara="1" wrap="square" lIns="91425" tIns="91425" rIns="91425" bIns="91425" anchor="t" anchorCtr="0">
            <a:noAutofit/>
          </a:bodyPr>
          <a:lstStyle/>
          <a:p>
            <a:pPr marL="457200" lvl="0" indent="-419100" algn="l" rtl="0">
              <a:spcBef>
                <a:spcPts val="0"/>
              </a:spcBef>
              <a:spcAft>
                <a:spcPts val="0"/>
              </a:spcAft>
              <a:buSzPts val="3000"/>
              <a:buChar char="●"/>
            </a:pPr>
            <a:r>
              <a:rPr lang="en-US" sz="3000"/>
              <a:t>3 seperate stations for accelerometer test.</a:t>
            </a:r>
            <a:endParaRPr sz="3000"/>
          </a:p>
          <a:p>
            <a:pPr marL="457200" lvl="0" indent="-419100" algn="l" rtl="0">
              <a:spcBef>
                <a:spcPts val="0"/>
              </a:spcBef>
              <a:spcAft>
                <a:spcPts val="0"/>
              </a:spcAft>
              <a:buSzPts val="3000"/>
              <a:buChar char="●"/>
            </a:pPr>
            <a:r>
              <a:rPr lang="en-US" sz="3000"/>
              <a:t>The accelerometer tests for balance on three different axis (x,y,z).</a:t>
            </a:r>
            <a:endParaRPr sz="3000"/>
          </a:p>
          <a:p>
            <a:pPr marL="457200" lvl="0" indent="-419100" algn="l" rtl="0">
              <a:spcBef>
                <a:spcPts val="0"/>
              </a:spcBef>
              <a:spcAft>
                <a:spcPts val="0"/>
              </a:spcAft>
              <a:buSzPts val="3000"/>
              <a:buChar char="●"/>
            </a:pPr>
            <a:r>
              <a:rPr lang="en-US" sz="3000"/>
              <a:t>In the month of February 2020, station 2 had a total of 42 kick-outs in the accelerometer test station for this motor type.</a:t>
            </a:r>
            <a:endParaRPr sz="3000"/>
          </a:p>
        </p:txBody>
      </p:sp>
      <p:grpSp>
        <p:nvGrpSpPr>
          <p:cNvPr id="125" name="Google Shape;125;p13"/>
          <p:cNvGrpSpPr/>
          <p:nvPr/>
        </p:nvGrpSpPr>
        <p:grpSpPr>
          <a:xfrm>
            <a:off x="617012" y="21416129"/>
            <a:ext cx="6100629" cy="3320503"/>
            <a:chOff x="1577575" y="13251500"/>
            <a:chExt cx="18667776" cy="8466350"/>
          </a:xfrm>
        </p:grpSpPr>
        <p:pic>
          <p:nvPicPr>
            <p:cNvPr id="126" name="Google Shape;126;p13"/>
            <p:cNvPicPr preferRelativeResize="0"/>
            <p:nvPr/>
          </p:nvPicPr>
          <p:blipFill rotWithShape="1">
            <a:blip r:embed="rId10">
              <a:alphaModFix/>
            </a:blip>
            <a:srcRect t="38484"/>
            <a:stretch/>
          </p:blipFill>
          <p:spPr>
            <a:xfrm>
              <a:off x="1577575" y="13251500"/>
              <a:ext cx="18667776" cy="8466350"/>
            </a:xfrm>
            <a:prstGeom prst="rect">
              <a:avLst/>
            </a:prstGeom>
            <a:noFill/>
            <a:ln>
              <a:noFill/>
            </a:ln>
          </p:spPr>
        </p:pic>
        <p:sp>
          <p:nvSpPr>
            <p:cNvPr id="127" name="Google Shape;127;p13"/>
            <p:cNvSpPr/>
            <p:nvPr/>
          </p:nvSpPr>
          <p:spPr>
            <a:xfrm>
              <a:off x="15967629" y="17069352"/>
              <a:ext cx="3237000" cy="10638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 name="Google Shape;128;p13"/>
          <p:cNvSpPr txBox="1"/>
          <p:nvPr/>
        </p:nvSpPr>
        <p:spPr>
          <a:xfrm>
            <a:off x="16508150" y="21231250"/>
            <a:ext cx="9696300" cy="899700"/>
          </a:xfrm>
          <a:prstGeom prst="rect">
            <a:avLst/>
          </a:prstGeom>
          <a:solidFill>
            <a:srgbClr val="D9D9D9"/>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4800" b="1"/>
              <a:t>Bearing Press Data</a:t>
            </a:r>
            <a:endParaRPr sz="4800" b="1"/>
          </a:p>
        </p:txBody>
      </p:sp>
      <p:sp>
        <p:nvSpPr>
          <p:cNvPr id="129" name="Google Shape;129;p13"/>
          <p:cNvSpPr txBox="1"/>
          <p:nvPr/>
        </p:nvSpPr>
        <p:spPr>
          <a:xfrm>
            <a:off x="16121575" y="22297375"/>
            <a:ext cx="10093500" cy="668400"/>
          </a:xfrm>
          <a:prstGeom prst="rect">
            <a:avLst/>
          </a:prstGeom>
          <a:noFill/>
          <a:ln>
            <a:noFill/>
          </a:ln>
        </p:spPr>
        <p:txBody>
          <a:bodyPr spcFirstLastPara="1" wrap="square" lIns="91425" tIns="91425" rIns="91425" bIns="91425" anchor="t" anchorCtr="0">
            <a:noAutofit/>
          </a:bodyPr>
          <a:lstStyle/>
          <a:p>
            <a:pPr marL="457200" lvl="0" indent="-419100" algn="ctr" rtl="0">
              <a:spcBef>
                <a:spcPts val="0"/>
              </a:spcBef>
              <a:spcAft>
                <a:spcPts val="0"/>
              </a:spcAft>
              <a:buSzPts val="3000"/>
              <a:buChar char="●"/>
            </a:pPr>
            <a:r>
              <a:rPr lang="en-US" sz="3000"/>
              <a:t>Data gathering pending Denso staff returning to plant</a:t>
            </a:r>
            <a:endParaRPr sz="3000"/>
          </a:p>
        </p:txBody>
      </p:sp>
      <p:pic>
        <p:nvPicPr>
          <p:cNvPr id="130" name="Google Shape;130;p13"/>
          <p:cNvPicPr preferRelativeResize="0"/>
          <p:nvPr/>
        </p:nvPicPr>
        <p:blipFill>
          <a:blip r:embed="rId11">
            <a:alphaModFix/>
          </a:blip>
          <a:stretch>
            <a:fillRect/>
          </a:stretch>
        </p:blipFill>
        <p:spPr>
          <a:xfrm>
            <a:off x="15983450" y="15579750"/>
            <a:ext cx="10745700" cy="5141760"/>
          </a:xfrm>
          <a:prstGeom prst="rect">
            <a:avLst/>
          </a:prstGeom>
          <a:noFill/>
          <a:ln>
            <a:noFill/>
          </a:ln>
        </p:spPr>
      </p:pic>
      <p:pic>
        <p:nvPicPr>
          <p:cNvPr id="131" name="Google Shape;131;p13"/>
          <p:cNvPicPr preferRelativeResize="0"/>
          <p:nvPr/>
        </p:nvPicPr>
        <p:blipFill>
          <a:blip r:embed="rId12">
            <a:alphaModFix/>
          </a:blip>
          <a:stretch>
            <a:fillRect/>
          </a:stretch>
        </p:blipFill>
        <p:spPr>
          <a:xfrm>
            <a:off x="12499550" y="23598811"/>
            <a:ext cx="17522950" cy="9015688"/>
          </a:xfrm>
          <a:prstGeom prst="rect">
            <a:avLst/>
          </a:prstGeom>
          <a:noFill/>
          <a:ln w="76200" cap="flat" cmpd="sng">
            <a:solidFill>
              <a:schemeClr val="dk2"/>
            </a:solidFill>
            <a:prstDash val="solid"/>
            <a:round/>
            <a:headEnd type="none" w="sm" len="sm"/>
            <a:tailEnd type="none" w="sm" len="sm"/>
          </a:ln>
        </p:spPr>
      </p:pic>
      <p:sp>
        <p:nvSpPr>
          <p:cNvPr id="132" name="Google Shape;132;p13"/>
          <p:cNvSpPr txBox="1"/>
          <p:nvPr/>
        </p:nvSpPr>
        <p:spPr>
          <a:xfrm>
            <a:off x="7171825" y="21368950"/>
            <a:ext cx="4678200" cy="497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a:t>To establish a scope:</a:t>
            </a:r>
            <a:endParaRPr sz="3000" b="1"/>
          </a:p>
          <a:p>
            <a:pPr marL="457200" lvl="0" indent="-419100" algn="l" rtl="0">
              <a:spcBef>
                <a:spcPts val="0"/>
              </a:spcBef>
              <a:spcAft>
                <a:spcPts val="0"/>
              </a:spcAft>
              <a:buSzPts val="3000"/>
              <a:buChar char="●"/>
            </a:pPr>
            <a:r>
              <a:rPr lang="en-US" sz="3000"/>
              <a:t>Current Data Collection</a:t>
            </a:r>
            <a:endParaRPr sz="3000"/>
          </a:p>
          <a:p>
            <a:pPr marL="457200" lvl="0" indent="-419100" algn="l" rtl="0">
              <a:spcBef>
                <a:spcPts val="0"/>
              </a:spcBef>
              <a:spcAft>
                <a:spcPts val="0"/>
              </a:spcAft>
              <a:buSzPts val="3000"/>
              <a:buChar char="●"/>
            </a:pPr>
            <a:r>
              <a:rPr lang="en-US" sz="3000"/>
              <a:t>Current Rotor/Shaft Process</a:t>
            </a:r>
            <a:endParaRPr sz="3000"/>
          </a:p>
          <a:p>
            <a:pPr marL="457200" lvl="0" indent="-419100" algn="l" rtl="0">
              <a:spcBef>
                <a:spcPts val="0"/>
              </a:spcBef>
              <a:spcAft>
                <a:spcPts val="0"/>
              </a:spcAft>
              <a:buSzPts val="3000"/>
              <a:buChar char="●"/>
            </a:pPr>
            <a:r>
              <a:rPr lang="en-US" sz="3000"/>
              <a:t>Eliminate irrelevant factors</a:t>
            </a:r>
            <a:endParaRPr sz="3000"/>
          </a:p>
          <a:p>
            <a:pPr marL="457200" lvl="0" indent="-419100" algn="l" rtl="0">
              <a:spcBef>
                <a:spcPts val="0"/>
              </a:spcBef>
              <a:spcAft>
                <a:spcPts val="0"/>
              </a:spcAft>
              <a:buSzPts val="3000"/>
              <a:buChar char="●"/>
            </a:pPr>
            <a:r>
              <a:rPr lang="en-US" sz="3000"/>
              <a:t>Familiarize with vibration/accelerometer test methods.</a:t>
            </a:r>
            <a:endParaRPr sz="3000"/>
          </a:p>
        </p:txBody>
      </p:sp>
      <p:sp>
        <p:nvSpPr>
          <p:cNvPr id="133" name="Google Shape;133;p13"/>
          <p:cNvSpPr txBox="1"/>
          <p:nvPr/>
        </p:nvSpPr>
        <p:spPr>
          <a:xfrm>
            <a:off x="2393975" y="26095325"/>
            <a:ext cx="3156300" cy="46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rgbClr val="FF0000"/>
                </a:solidFill>
              </a:rPr>
              <a:t>Working Areas</a:t>
            </a:r>
            <a:endParaRPr sz="3000">
              <a:solidFill>
                <a:srgbClr val="FF0000"/>
              </a:solidFill>
            </a:endParaRPr>
          </a:p>
        </p:txBody>
      </p:sp>
      <p:sp>
        <p:nvSpPr>
          <p:cNvPr id="134" name="Google Shape;134;p13"/>
          <p:cNvSpPr/>
          <p:nvPr/>
        </p:nvSpPr>
        <p:spPr>
          <a:xfrm rot="-6466077">
            <a:off x="2008270" y="25295208"/>
            <a:ext cx="1434317" cy="236331"/>
          </a:xfrm>
          <a:prstGeom prst="rightArrow">
            <a:avLst>
              <a:gd name="adj1" fmla="val 50000"/>
              <a:gd name="adj2" fmla="val 50000"/>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txBox="1"/>
          <p:nvPr/>
        </p:nvSpPr>
        <p:spPr>
          <a:xfrm>
            <a:off x="1018400" y="31524525"/>
            <a:ext cx="5122200" cy="66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rgbClr val="FF0000"/>
                </a:solidFill>
              </a:rPr>
              <a:t>Scratched inner bearing race</a:t>
            </a:r>
            <a:endParaRPr sz="3000">
              <a:solidFill>
                <a:srgbClr val="FF0000"/>
              </a:solidFill>
            </a:endParaRPr>
          </a:p>
        </p:txBody>
      </p:sp>
      <p:sp>
        <p:nvSpPr>
          <p:cNvPr id="136" name="Google Shape;136;p13"/>
          <p:cNvSpPr/>
          <p:nvPr/>
        </p:nvSpPr>
        <p:spPr>
          <a:xfrm rot="-1771720">
            <a:off x="4434500" y="30768085"/>
            <a:ext cx="2859641" cy="176936"/>
          </a:xfrm>
          <a:prstGeom prst="rightArrow">
            <a:avLst>
              <a:gd name="adj1" fmla="val 50000"/>
              <a:gd name="adj2" fmla="val 50000"/>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5"/>
          <p:cNvSpPr txBox="1"/>
          <p:nvPr/>
        </p:nvSpPr>
        <p:spPr>
          <a:xfrm>
            <a:off x="2187150" y="8115975"/>
            <a:ext cx="39517200" cy="23439000"/>
          </a:xfrm>
          <a:prstGeom prst="rect">
            <a:avLst/>
          </a:prstGeom>
          <a:solidFill>
            <a:srgbClr val="FFFFFF"/>
          </a:solidFill>
          <a:ln>
            <a:solidFill>
              <a:schemeClr val="tx1"/>
            </a:solid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15"/>
          <p:cNvSpPr/>
          <p:nvPr/>
        </p:nvSpPr>
        <p:spPr>
          <a:xfrm>
            <a:off x="45150" y="0"/>
            <a:ext cx="43891200" cy="3894600"/>
          </a:xfrm>
          <a:prstGeom prst="rect">
            <a:avLst/>
          </a:prstGeom>
          <a:solidFill>
            <a:srgbClr val="D9D9D9"/>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6" name="Google Shape;166;p15"/>
          <p:cNvPicPr preferRelativeResize="0"/>
          <p:nvPr/>
        </p:nvPicPr>
        <p:blipFill>
          <a:blip r:embed="rId5">
            <a:alphaModFix/>
          </a:blip>
          <a:stretch>
            <a:fillRect/>
          </a:stretch>
        </p:blipFill>
        <p:spPr>
          <a:xfrm>
            <a:off x="337025" y="329199"/>
            <a:ext cx="10745697" cy="2668500"/>
          </a:xfrm>
          <a:prstGeom prst="rect">
            <a:avLst/>
          </a:prstGeom>
          <a:noFill/>
          <a:ln w="19050" cap="flat" cmpd="sng">
            <a:solidFill>
              <a:srgbClr val="000000"/>
            </a:solidFill>
            <a:prstDash val="solid"/>
            <a:round/>
            <a:headEnd type="none" w="sm" len="sm"/>
            <a:tailEnd type="none" w="sm" len="sm"/>
          </a:ln>
        </p:spPr>
      </p:pic>
      <p:pic>
        <p:nvPicPr>
          <p:cNvPr id="167" name="Google Shape;167;p15"/>
          <p:cNvPicPr preferRelativeResize="0"/>
          <p:nvPr/>
        </p:nvPicPr>
        <p:blipFill rotWithShape="1">
          <a:blip r:embed="rId6">
            <a:alphaModFix/>
          </a:blip>
          <a:srcRect l="11200" t="20099" r="11501" b="17149"/>
          <a:stretch/>
        </p:blipFill>
        <p:spPr>
          <a:xfrm>
            <a:off x="36361526" y="290325"/>
            <a:ext cx="7253102" cy="3085870"/>
          </a:xfrm>
          <a:prstGeom prst="rect">
            <a:avLst/>
          </a:prstGeom>
          <a:noFill/>
          <a:ln w="19050" cap="flat" cmpd="sng">
            <a:solidFill>
              <a:srgbClr val="000000"/>
            </a:solidFill>
            <a:prstDash val="solid"/>
            <a:round/>
            <a:headEnd type="none" w="sm" len="sm"/>
            <a:tailEnd type="none" w="sm" len="sm"/>
          </a:ln>
        </p:spPr>
      </p:pic>
      <p:sp>
        <p:nvSpPr>
          <p:cNvPr id="168" name="Google Shape;168;p15"/>
          <p:cNvSpPr txBox="1"/>
          <p:nvPr/>
        </p:nvSpPr>
        <p:spPr>
          <a:xfrm>
            <a:off x="11568300" y="433325"/>
            <a:ext cx="23644500" cy="2132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6000" b="1"/>
              <a:t>Denso SJ66 Blower Motor - Bearing Failure</a:t>
            </a:r>
            <a:endParaRPr sz="6000" b="1"/>
          </a:p>
          <a:p>
            <a:pPr marL="0" lvl="0" indent="0" algn="ctr" rtl="0">
              <a:lnSpc>
                <a:spcPct val="115000"/>
              </a:lnSpc>
              <a:spcBef>
                <a:spcPts val="0"/>
              </a:spcBef>
              <a:spcAft>
                <a:spcPts val="0"/>
              </a:spcAft>
              <a:buNone/>
            </a:pPr>
            <a:r>
              <a:rPr lang="en-US" sz="6000" b="1"/>
              <a:t>SD1 </a:t>
            </a:r>
            <a:r>
              <a:rPr lang="en-US" sz="6000" b="1" i="1"/>
              <a:t>Spring 2020</a:t>
            </a:r>
            <a:endParaRPr sz="6000" b="1" i="1"/>
          </a:p>
        </p:txBody>
      </p:sp>
      <p:sp>
        <p:nvSpPr>
          <p:cNvPr id="169" name="Google Shape;169;p15"/>
          <p:cNvSpPr txBox="1"/>
          <p:nvPr/>
        </p:nvSpPr>
        <p:spPr>
          <a:xfrm>
            <a:off x="11683950" y="2896098"/>
            <a:ext cx="24677576" cy="95905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dirty="0"/>
              <a:t>Josh Liddle, Junior Perez, Zachary Craver, Greg Davis, Justin </a:t>
            </a:r>
            <a:r>
              <a:rPr lang="en-US" sz="4800" dirty="0" err="1"/>
              <a:t>Insomphou</a:t>
            </a:r>
            <a:r>
              <a:rPr lang="en-US" sz="4800" dirty="0"/>
              <a:t>, Dr. Gert </a:t>
            </a:r>
            <a:r>
              <a:rPr lang="en-US" sz="4800" dirty="0" err="1"/>
              <a:t>Goch</a:t>
            </a:r>
            <a:endParaRPr sz="4800" dirty="0"/>
          </a:p>
        </p:txBody>
      </p:sp>
      <p:pic>
        <p:nvPicPr>
          <p:cNvPr id="170" name="Google Shape;170;p15"/>
          <p:cNvPicPr preferRelativeResize="0"/>
          <p:nvPr/>
        </p:nvPicPr>
        <p:blipFill>
          <a:blip r:embed="rId7">
            <a:alphaModFix/>
          </a:blip>
          <a:stretch>
            <a:fillRect/>
          </a:stretch>
        </p:blipFill>
        <p:spPr>
          <a:xfrm>
            <a:off x="3590250" y="9951348"/>
            <a:ext cx="8588310" cy="5806229"/>
          </a:xfrm>
          <a:prstGeom prst="rect">
            <a:avLst/>
          </a:prstGeom>
          <a:noFill/>
          <a:ln>
            <a:noFill/>
          </a:ln>
        </p:spPr>
      </p:pic>
      <p:sp>
        <p:nvSpPr>
          <p:cNvPr id="171" name="Google Shape;171;p15"/>
          <p:cNvSpPr txBox="1"/>
          <p:nvPr/>
        </p:nvSpPr>
        <p:spPr>
          <a:xfrm>
            <a:off x="14816100" y="10367301"/>
            <a:ext cx="17949000" cy="4210200"/>
          </a:xfrm>
          <a:prstGeom prst="rect">
            <a:avLst/>
          </a:prstGeom>
          <a:noFill/>
          <a:ln>
            <a:noFill/>
          </a:ln>
        </p:spPr>
        <p:txBody>
          <a:bodyPr spcFirstLastPara="1" wrap="square" lIns="91425" tIns="91425" rIns="91425" bIns="91425" anchor="t" anchorCtr="0">
            <a:noAutofit/>
          </a:bodyPr>
          <a:lstStyle/>
          <a:p>
            <a:pPr marL="457200" lvl="0" indent="-546100" algn="l" rtl="0">
              <a:spcBef>
                <a:spcPts val="0"/>
              </a:spcBef>
              <a:spcAft>
                <a:spcPts val="0"/>
              </a:spcAft>
              <a:buSzPts val="5000"/>
              <a:buChar char="●"/>
            </a:pPr>
            <a:r>
              <a:rPr lang="en-US" sz="5000"/>
              <a:t>The Project Focus is on the BLM series blower motor (010B type)</a:t>
            </a:r>
            <a:endParaRPr sz="5000"/>
          </a:p>
          <a:p>
            <a:pPr marL="457200" lvl="0" indent="-546100" algn="l" rtl="0">
              <a:spcBef>
                <a:spcPts val="0"/>
              </a:spcBef>
              <a:spcAft>
                <a:spcPts val="0"/>
              </a:spcAft>
              <a:buSzPts val="5000"/>
              <a:buChar char="●"/>
            </a:pPr>
            <a:r>
              <a:rPr lang="en-US" sz="5000"/>
              <a:t>The 010B motor assembly has an intermittent bearing noise problem that leads to scrap parts and customer returns</a:t>
            </a:r>
            <a:endParaRPr sz="5000"/>
          </a:p>
          <a:p>
            <a:pPr marL="457200" lvl="0" indent="-546100" algn="l" rtl="0">
              <a:spcBef>
                <a:spcPts val="0"/>
              </a:spcBef>
              <a:spcAft>
                <a:spcPts val="0"/>
              </a:spcAft>
              <a:buSzPts val="5000"/>
              <a:buChar char="●"/>
            </a:pPr>
            <a:r>
              <a:rPr lang="en-US" sz="5000"/>
              <a:t>Contributing factors to faulty bearings can be component or process level</a:t>
            </a:r>
            <a:endParaRPr sz="5000"/>
          </a:p>
        </p:txBody>
      </p:sp>
      <p:pic>
        <p:nvPicPr>
          <p:cNvPr id="172" name="Google Shape;172;p15"/>
          <p:cNvPicPr preferRelativeResize="0"/>
          <p:nvPr/>
        </p:nvPicPr>
        <p:blipFill>
          <a:blip r:embed="rId8">
            <a:alphaModFix/>
          </a:blip>
          <a:stretch>
            <a:fillRect/>
          </a:stretch>
        </p:blipFill>
        <p:spPr>
          <a:xfrm>
            <a:off x="19112536" y="17526326"/>
            <a:ext cx="12191939" cy="5983672"/>
          </a:xfrm>
          <a:prstGeom prst="rect">
            <a:avLst/>
          </a:prstGeom>
          <a:noFill/>
          <a:ln>
            <a:noFill/>
          </a:ln>
        </p:spPr>
      </p:pic>
      <p:sp>
        <p:nvSpPr>
          <p:cNvPr id="173" name="Google Shape;173;p15"/>
          <p:cNvSpPr/>
          <p:nvPr/>
        </p:nvSpPr>
        <p:spPr>
          <a:xfrm rot="1614502">
            <a:off x="19495531" y="18971831"/>
            <a:ext cx="6448578" cy="519633"/>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5"/>
          <p:cNvSpPr/>
          <p:nvPr/>
        </p:nvSpPr>
        <p:spPr>
          <a:xfrm rot="895776">
            <a:off x="14885298" y="19883560"/>
            <a:ext cx="10980777" cy="511274"/>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5"/>
          <p:cNvSpPr txBox="1"/>
          <p:nvPr/>
        </p:nvSpPr>
        <p:spPr>
          <a:xfrm>
            <a:off x="10773125" y="16213699"/>
            <a:ext cx="9259200" cy="2668500"/>
          </a:xfrm>
          <a:prstGeom prst="rect">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5000"/>
              <a:t>Two potential sources of bearing noise are the front (top) and rear (bottom) bearing</a:t>
            </a:r>
            <a:endParaRPr sz="5000"/>
          </a:p>
        </p:txBody>
      </p:sp>
      <p:sp>
        <p:nvSpPr>
          <p:cNvPr id="176" name="Google Shape;176;p15"/>
          <p:cNvSpPr txBox="1">
            <a:spLocks noGrp="1"/>
          </p:cNvSpPr>
          <p:nvPr>
            <p:ph type="title"/>
          </p:nvPr>
        </p:nvSpPr>
        <p:spPr>
          <a:xfrm>
            <a:off x="2187000" y="5208001"/>
            <a:ext cx="39517200" cy="2869200"/>
          </a:xfrm>
          <a:prstGeom prst="rect">
            <a:avLst/>
          </a:prstGeom>
          <a:solidFill>
            <a:srgbClr val="D9D9D9"/>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365700" tIns="182850" rIns="365700" bIns="182850" anchor="ctr" anchorCtr="0">
            <a:noAutofit/>
          </a:bodyPr>
          <a:lstStyle/>
          <a:p>
            <a:pPr marL="0" lvl="0" indent="0" algn="ctr" rtl="0">
              <a:spcBef>
                <a:spcPts val="0"/>
              </a:spcBef>
              <a:spcAft>
                <a:spcPts val="0"/>
              </a:spcAft>
              <a:buNone/>
            </a:pPr>
            <a:r>
              <a:rPr lang="en-US" sz="15000" b="1"/>
              <a:t>Problem Statement</a:t>
            </a:r>
            <a:endParaRPr sz="15000" b="1"/>
          </a:p>
        </p:txBody>
      </p:sp>
      <p:sp>
        <p:nvSpPr>
          <p:cNvPr id="177" name="Google Shape;177;p15"/>
          <p:cNvSpPr txBox="1"/>
          <p:nvPr/>
        </p:nvSpPr>
        <p:spPr>
          <a:xfrm>
            <a:off x="2187150" y="23510000"/>
            <a:ext cx="39517200" cy="2347500"/>
          </a:xfrm>
          <a:prstGeom prst="rect">
            <a:avLst/>
          </a:prstGeom>
          <a:solidFill>
            <a:srgbClr val="D9D9D9"/>
          </a:solidFill>
          <a:ln>
            <a:solidFill>
              <a:schemeClr val="tx1"/>
            </a:solid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15000" b="1"/>
              <a:t>Project Requirements/Goals</a:t>
            </a:r>
            <a:endParaRPr sz="15000" b="1"/>
          </a:p>
        </p:txBody>
      </p:sp>
      <p:sp>
        <p:nvSpPr>
          <p:cNvPr id="178" name="Google Shape;178;p15"/>
          <p:cNvSpPr txBox="1"/>
          <p:nvPr/>
        </p:nvSpPr>
        <p:spPr>
          <a:xfrm>
            <a:off x="11921627" y="26458825"/>
            <a:ext cx="21596400" cy="5665500"/>
          </a:xfrm>
          <a:prstGeom prst="rect">
            <a:avLst/>
          </a:prstGeom>
          <a:noFill/>
          <a:ln>
            <a:noFill/>
          </a:ln>
        </p:spPr>
        <p:txBody>
          <a:bodyPr spcFirstLastPara="1" wrap="square" lIns="91425" tIns="91425" rIns="91425" bIns="91425" anchor="t" anchorCtr="0">
            <a:noAutofit/>
          </a:bodyPr>
          <a:lstStyle/>
          <a:p>
            <a:pPr marL="457200" lvl="0" indent="-546100" algn="l" rtl="0">
              <a:spcBef>
                <a:spcPts val="0"/>
              </a:spcBef>
              <a:spcAft>
                <a:spcPts val="0"/>
              </a:spcAft>
              <a:buSzPts val="5000"/>
              <a:buChar char="●"/>
            </a:pPr>
            <a:r>
              <a:rPr lang="en-US" sz="5000"/>
              <a:t>Team will form a D.O.E. to evaluate the possible causes of the bearing noise</a:t>
            </a:r>
            <a:endParaRPr sz="5000"/>
          </a:p>
          <a:p>
            <a:pPr marL="457200" lvl="0" indent="-546100" algn="l" rtl="0">
              <a:spcBef>
                <a:spcPts val="0"/>
              </a:spcBef>
              <a:spcAft>
                <a:spcPts val="0"/>
              </a:spcAft>
              <a:buSzPts val="5000"/>
              <a:buChar char="●"/>
            </a:pPr>
            <a:r>
              <a:rPr lang="en-US" sz="5000"/>
              <a:t>Analyze/Evaluation of individual components, subassemblies and the processes</a:t>
            </a:r>
            <a:endParaRPr sz="5000"/>
          </a:p>
          <a:p>
            <a:pPr marL="457200" lvl="0" indent="-546100" algn="l" rtl="0">
              <a:spcBef>
                <a:spcPts val="0"/>
              </a:spcBef>
              <a:spcAft>
                <a:spcPts val="0"/>
              </a:spcAft>
              <a:buSzPts val="5000"/>
              <a:buChar char="●"/>
            </a:pPr>
            <a:r>
              <a:rPr lang="en-US" sz="5000">
                <a:solidFill>
                  <a:schemeClr val="dk1"/>
                </a:solidFill>
              </a:rPr>
              <a:t>Propose a solution for correction of bearing noise</a:t>
            </a:r>
            <a:endParaRPr sz="5000"/>
          </a:p>
          <a:p>
            <a:pPr marL="457200" lvl="0" indent="-546100" algn="l" rtl="0">
              <a:spcBef>
                <a:spcPts val="0"/>
              </a:spcBef>
              <a:spcAft>
                <a:spcPts val="0"/>
              </a:spcAft>
              <a:buSzPts val="5000"/>
              <a:buChar char="●"/>
            </a:pPr>
            <a:r>
              <a:rPr lang="en-US" sz="5000"/>
              <a:t>Develop a quantitative FFT/Sound quality control procedure</a:t>
            </a:r>
            <a:endParaRPr sz="5000"/>
          </a:p>
        </p:txBody>
      </p:sp>
      <p:pic>
        <p:nvPicPr>
          <p:cNvPr id="2" name="Req:Specs.m4a" descr="Req:Specs.m4a">
            <a:hlinkClick r:id="" action="ppaction://media"/>
            <a:extLst>
              <a:ext uri="{FF2B5EF4-FFF2-40B4-BE49-F238E27FC236}">
                <a16:creationId xmlns:a16="http://schemas.microsoft.com/office/drawing/2014/main" id="{874D01ED-3B6F-ED4A-A972-69166346071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3590250" y="5419051"/>
            <a:ext cx="2505750" cy="2505750"/>
          </a:xfrm>
          <a:prstGeom prst="rect">
            <a:avLst/>
          </a:prstGeom>
          <a:solidFill>
            <a:srgbClr val="C00000"/>
          </a:solidFill>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544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4"/>
          <p:cNvSpPr/>
          <p:nvPr/>
        </p:nvSpPr>
        <p:spPr>
          <a:xfrm>
            <a:off x="45150" y="0"/>
            <a:ext cx="43891200" cy="3894600"/>
          </a:xfrm>
          <a:prstGeom prst="rect">
            <a:avLst/>
          </a:prstGeom>
          <a:solidFill>
            <a:srgbClr val="D9D9D9"/>
          </a:soli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3" name="Google Shape;143;p14"/>
          <p:cNvPicPr preferRelativeResize="0"/>
          <p:nvPr/>
        </p:nvPicPr>
        <p:blipFill>
          <a:blip r:embed="rId5">
            <a:alphaModFix/>
          </a:blip>
          <a:stretch>
            <a:fillRect/>
          </a:stretch>
        </p:blipFill>
        <p:spPr>
          <a:xfrm>
            <a:off x="337025" y="329199"/>
            <a:ext cx="10745697" cy="2668500"/>
          </a:xfrm>
          <a:prstGeom prst="rect">
            <a:avLst/>
          </a:prstGeom>
          <a:noFill/>
          <a:ln w="19050" cap="flat" cmpd="sng">
            <a:solidFill>
              <a:srgbClr val="000000"/>
            </a:solidFill>
            <a:prstDash val="solid"/>
            <a:round/>
            <a:headEnd type="none" w="sm" len="sm"/>
            <a:tailEnd type="none" w="sm" len="sm"/>
          </a:ln>
        </p:spPr>
      </p:pic>
      <p:pic>
        <p:nvPicPr>
          <p:cNvPr id="144" name="Google Shape;144;p14"/>
          <p:cNvPicPr preferRelativeResize="0"/>
          <p:nvPr/>
        </p:nvPicPr>
        <p:blipFill rotWithShape="1">
          <a:blip r:embed="rId6">
            <a:alphaModFix/>
          </a:blip>
          <a:srcRect l="11200" t="20099" r="11501" b="17149"/>
          <a:stretch/>
        </p:blipFill>
        <p:spPr>
          <a:xfrm>
            <a:off x="36361526" y="290325"/>
            <a:ext cx="7253102" cy="3085870"/>
          </a:xfrm>
          <a:prstGeom prst="rect">
            <a:avLst/>
          </a:prstGeom>
          <a:noFill/>
          <a:ln w="19050" cap="flat" cmpd="sng">
            <a:solidFill>
              <a:srgbClr val="000000"/>
            </a:solidFill>
            <a:prstDash val="solid"/>
            <a:round/>
            <a:headEnd type="none" w="sm" len="sm"/>
            <a:tailEnd type="none" w="sm" len="sm"/>
          </a:ln>
        </p:spPr>
      </p:pic>
      <p:sp>
        <p:nvSpPr>
          <p:cNvPr id="145" name="Google Shape;145;p14"/>
          <p:cNvSpPr txBox="1"/>
          <p:nvPr/>
        </p:nvSpPr>
        <p:spPr>
          <a:xfrm>
            <a:off x="11568300" y="433325"/>
            <a:ext cx="23644500" cy="2132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6000" b="1"/>
              <a:t>Denso SJ66 Blower Motor - Bearing Failure</a:t>
            </a:r>
            <a:endParaRPr sz="6000" b="1"/>
          </a:p>
          <a:p>
            <a:pPr marL="0" lvl="0" indent="0" algn="ctr" rtl="0">
              <a:lnSpc>
                <a:spcPct val="115000"/>
              </a:lnSpc>
              <a:spcBef>
                <a:spcPts val="0"/>
              </a:spcBef>
              <a:spcAft>
                <a:spcPts val="0"/>
              </a:spcAft>
              <a:buNone/>
            </a:pPr>
            <a:r>
              <a:rPr lang="en-US" sz="6000" b="1"/>
              <a:t>SD1 </a:t>
            </a:r>
            <a:r>
              <a:rPr lang="en-US" sz="6000" b="1" i="1"/>
              <a:t>Spring 2020</a:t>
            </a:r>
            <a:endParaRPr sz="6000" b="1" i="1"/>
          </a:p>
        </p:txBody>
      </p:sp>
      <p:sp>
        <p:nvSpPr>
          <p:cNvPr id="146" name="Google Shape;146;p14"/>
          <p:cNvSpPr txBox="1"/>
          <p:nvPr/>
        </p:nvSpPr>
        <p:spPr>
          <a:xfrm>
            <a:off x="11683950" y="2750448"/>
            <a:ext cx="24677576" cy="120630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dirty="0"/>
              <a:t>Josh Liddle, Junior Perez, Zachary Craver, Greg Davis, Justin </a:t>
            </a:r>
            <a:r>
              <a:rPr lang="en-US" sz="4800" dirty="0" err="1"/>
              <a:t>Insomphou</a:t>
            </a:r>
            <a:r>
              <a:rPr lang="en-US" sz="4800" dirty="0"/>
              <a:t>, Dr. Gert </a:t>
            </a:r>
            <a:r>
              <a:rPr lang="en-US" sz="4800" dirty="0" err="1"/>
              <a:t>Goch</a:t>
            </a:r>
            <a:endParaRPr sz="4800" dirty="0"/>
          </a:p>
        </p:txBody>
      </p:sp>
      <p:sp>
        <p:nvSpPr>
          <p:cNvPr id="147" name="Google Shape;147;p14"/>
          <p:cNvSpPr txBox="1">
            <a:spLocks noGrp="1"/>
          </p:cNvSpPr>
          <p:nvPr>
            <p:ph type="title"/>
          </p:nvPr>
        </p:nvSpPr>
        <p:spPr>
          <a:xfrm>
            <a:off x="2187000" y="5208001"/>
            <a:ext cx="39517200" cy="2869200"/>
          </a:xfrm>
          <a:prstGeom prst="rect">
            <a:avLst/>
          </a:prstGeom>
          <a:solidFill>
            <a:srgbClr val="D9D9D9"/>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365700" tIns="182850" rIns="365700" bIns="182850" anchor="ctr" anchorCtr="0">
            <a:noAutofit/>
          </a:bodyPr>
          <a:lstStyle/>
          <a:p>
            <a:pPr marL="0" lvl="0" indent="0" algn="ctr" rtl="0">
              <a:spcBef>
                <a:spcPts val="0"/>
              </a:spcBef>
              <a:spcAft>
                <a:spcPts val="0"/>
              </a:spcAft>
              <a:buNone/>
            </a:pPr>
            <a:r>
              <a:rPr lang="en-US" sz="15000" b="1"/>
              <a:t>Current Process Outline</a:t>
            </a:r>
            <a:endParaRPr sz="15000" b="1"/>
          </a:p>
        </p:txBody>
      </p:sp>
      <p:sp>
        <p:nvSpPr>
          <p:cNvPr id="148" name="Google Shape;148;p14"/>
          <p:cNvSpPr/>
          <p:nvPr/>
        </p:nvSpPr>
        <p:spPr>
          <a:xfrm>
            <a:off x="2187000" y="8077200"/>
            <a:ext cx="39517200" cy="225369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149;p14"/>
          <p:cNvGrpSpPr/>
          <p:nvPr/>
        </p:nvGrpSpPr>
        <p:grpSpPr>
          <a:xfrm>
            <a:off x="2237800" y="8128000"/>
            <a:ext cx="17263537" cy="10869549"/>
            <a:chOff x="1694750" y="994825"/>
            <a:chExt cx="5754512" cy="3691475"/>
          </a:xfrm>
        </p:grpSpPr>
        <p:pic>
          <p:nvPicPr>
            <p:cNvPr id="150" name="Google Shape;150;p14"/>
            <p:cNvPicPr preferRelativeResize="0"/>
            <p:nvPr/>
          </p:nvPicPr>
          <p:blipFill>
            <a:blip r:embed="rId7">
              <a:alphaModFix/>
            </a:blip>
            <a:stretch>
              <a:fillRect/>
            </a:stretch>
          </p:blipFill>
          <p:spPr>
            <a:xfrm>
              <a:off x="1694750" y="994825"/>
              <a:ext cx="5754512" cy="3691475"/>
            </a:xfrm>
            <a:prstGeom prst="rect">
              <a:avLst/>
            </a:prstGeom>
            <a:noFill/>
            <a:ln w="9525" cap="flat" cmpd="sng">
              <a:solidFill>
                <a:srgbClr val="000000"/>
              </a:solidFill>
              <a:prstDash val="solid"/>
              <a:round/>
              <a:headEnd type="none" w="sm" len="sm"/>
              <a:tailEnd type="none" w="sm" len="sm"/>
            </a:ln>
          </p:spPr>
        </p:pic>
        <p:sp>
          <p:nvSpPr>
            <p:cNvPr id="151" name="Google Shape;151;p14"/>
            <p:cNvSpPr/>
            <p:nvPr/>
          </p:nvSpPr>
          <p:spPr>
            <a:xfrm>
              <a:off x="5817150" y="3566375"/>
              <a:ext cx="927300" cy="2853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 name="Google Shape;152;p14"/>
          <p:cNvSpPr txBox="1"/>
          <p:nvPr/>
        </p:nvSpPr>
        <p:spPr>
          <a:xfrm>
            <a:off x="10116013" y="20148100"/>
            <a:ext cx="6891900" cy="46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a:solidFill>
                  <a:srgbClr val="FF0000"/>
                </a:solidFill>
              </a:rPr>
              <a:t>Working Areas</a:t>
            </a:r>
            <a:endParaRPr sz="4800">
              <a:solidFill>
                <a:srgbClr val="FF0000"/>
              </a:solidFill>
            </a:endParaRPr>
          </a:p>
        </p:txBody>
      </p:sp>
      <p:pic>
        <p:nvPicPr>
          <p:cNvPr id="153" name="Google Shape;153;p14" descr="\\asmo.local\fs\ASD63A\20_ブロワ\BLM\HC80\14_設備関係\ｼｬﾌﾄ　ﾛｰﾀ圧入不良（油付着）\161111_ﾍﾞｱﾘﾝｸﾞ圧入関連写真(ANC品)\Resized\ベアリング1-4.jpg"/>
          <p:cNvPicPr preferRelativeResize="0"/>
          <p:nvPr/>
        </p:nvPicPr>
        <p:blipFill rotWithShape="1">
          <a:blip r:embed="rId8">
            <a:alphaModFix/>
          </a:blip>
          <a:srcRect/>
          <a:stretch/>
        </p:blipFill>
        <p:spPr>
          <a:xfrm>
            <a:off x="25248325" y="18946744"/>
            <a:ext cx="15934651" cy="11264150"/>
          </a:xfrm>
          <a:prstGeom prst="rect">
            <a:avLst/>
          </a:prstGeom>
          <a:noFill/>
          <a:ln w="9525" cap="flat" cmpd="sng">
            <a:solidFill>
              <a:srgbClr val="000000"/>
            </a:solidFill>
            <a:prstDash val="solid"/>
            <a:round/>
            <a:headEnd type="none" w="sm" len="sm"/>
            <a:tailEnd type="none" w="sm" len="sm"/>
          </a:ln>
        </p:spPr>
      </p:pic>
      <p:sp>
        <p:nvSpPr>
          <p:cNvPr id="154" name="Google Shape;154;p14"/>
          <p:cNvSpPr txBox="1"/>
          <p:nvPr/>
        </p:nvSpPr>
        <p:spPr>
          <a:xfrm>
            <a:off x="20570125" y="8965050"/>
            <a:ext cx="19808400" cy="9052200"/>
          </a:xfrm>
          <a:prstGeom prst="rect">
            <a:avLst/>
          </a:prstGeom>
          <a:noFill/>
          <a:ln>
            <a:noFill/>
          </a:ln>
        </p:spPr>
        <p:txBody>
          <a:bodyPr spcFirstLastPara="1" wrap="square" lIns="91425" tIns="91425" rIns="91425" bIns="91425" anchor="t" anchorCtr="0">
            <a:noAutofit/>
          </a:bodyPr>
          <a:lstStyle/>
          <a:p>
            <a:pPr marL="0" lvl="0" indent="457200" algn="l" rtl="0">
              <a:spcBef>
                <a:spcPts val="0"/>
              </a:spcBef>
              <a:spcAft>
                <a:spcPts val="0"/>
              </a:spcAft>
              <a:buNone/>
            </a:pPr>
            <a:r>
              <a:rPr lang="en-US" sz="4800" b="1"/>
              <a:t>To establish a scope:</a:t>
            </a:r>
            <a:endParaRPr sz="4800" b="1"/>
          </a:p>
          <a:p>
            <a:pPr marL="457200" lvl="0" indent="-533400" algn="l" rtl="0">
              <a:spcBef>
                <a:spcPts val="0"/>
              </a:spcBef>
              <a:spcAft>
                <a:spcPts val="0"/>
              </a:spcAft>
              <a:buSzPts val="4800"/>
              <a:buChar char="●"/>
            </a:pPr>
            <a:r>
              <a:rPr lang="en-US" sz="4800"/>
              <a:t>Current Data Collection</a:t>
            </a:r>
            <a:endParaRPr sz="4800"/>
          </a:p>
          <a:p>
            <a:pPr marL="457200" lvl="0" indent="-533400" algn="l" rtl="0">
              <a:spcBef>
                <a:spcPts val="0"/>
              </a:spcBef>
              <a:spcAft>
                <a:spcPts val="0"/>
              </a:spcAft>
              <a:buSzPts val="4800"/>
              <a:buChar char="●"/>
            </a:pPr>
            <a:r>
              <a:rPr lang="en-US" sz="4800"/>
              <a:t>Current Rotor/Shaft Process</a:t>
            </a:r>
            <a:endParaRPr sz="4800"/>
          </a:p>
          <a:p>
            <a:pPr marL="457200" lvl="0" indent="-533400" algn="l" rtl="0">
              <a:spcBef>
                <a:spcPts val="0"/>
              </a:spcBef>
              <a:spcAft>
                <a:spcPts val="0"/>
              </a:spcAft>
              <a:buSzPts val="4800"/>
              <a:buChar char="●"/>
            </a:pPr>
            <a:r>
              <a:rPr lang="en-US" sz="4800"/>
              <a:t>Eliminate irrelevant factors</a:t>
            </a:r>
            <a:endParaRPr sz="4800"/>
          </a:p>
          <a:p>
            <a:pPr marL="457200" lvl="0" indent="-533400" algn="l" rtl="0">
              <a:spcBef>
                <a:spcPts val="0"/>
              </a:spcBef>
              <a:spcAft>
                <a:spcPts val="0"/>
              </a:spcAft>
              <a:buSzPts val="4800"/>
              <a:buChar char="●"/>
            </a:pPr>
            <a:r>
              <a:rPr lang="en-US" sz="4800"/>
              <a:t>Familiarize with vibration/accelerometer test methods.</a:t>
            </a:r>
            <a:endParaRPr sz="4800"/>
          </a:p>
          <a:p>
            <a:pPr marL="457200" lvl="0" indent="0" algn="l" rtl="0">
              <a:spcBef>
                <a:spcPts val="0"/>
              </a:spcBef>
              <a:spcAft>
                <a:spcPts val="0"/>
              </a:spcAft>
              <a:buNone/>
            </a:pPr>
            <a:endParaRPr sz="4800"/>
          </a:p>
          <a:p>
            <a:pPr marL="457200" lvl="0" indent="0" algn="l" rtl="0">
              <a:spcBef>
                <a:spcPts val="0"/>
              </a:spcBef>
              <a:spcAft>
                <a:spcPts val="0"/>
              </a:spcAft>
              <a:buNone/>
            </a:pPr>
            <a:r>
              <a:rPr lang="en-US" sz="5000" b="1"/>
              <a:t>The team can and will utilize previous studies done by Denso staff to aid in the investigative process when eliminating potential factors of causation. </a:t>
            </a:r>
            <a:endParaRPr sz="5000" b="1"/>
          </a:p>
        </p:txBody>
      </p:sp>
      <p:sp>
        <p:nvSpPr>
          <p:cNvPr id="155" name="Google Shape;155;p14"/>
          <p:cNvSpPr txBox="1"/>
          <p:nvPr/>
        </p:nvSpPr>
        <p:spPr>
          <a:xfrm>
            <a:off x="3639163" y="22483500"/>
            <a:ext cx="16340400" cy="7727400"/>
          </a:xfrm>
          <a:prstGeom prst="rect">
            <a:avLst/>
          </a:prstGeom>
          <a:noFill/>
          <a:ln>
            <a:noFill/>
          </a:ln>
        </p:spPr>
        <p:txBody>
          <a:bodyPr spcFirstLastPara="1" wrap="square" lIns="91425" tIns="91425" rIns="91425" bIns="91425" anchor="t" anchorCtr="0">
            <a:noAutofit/>
          </a:bodyPr>
          <a:lstStyle/>
          <a:p>
            <a:pPr marL="457200" lvl="0" indent="-228600" algn="l" rtl="0">
              <a:spcBef>
                <a:spcPts val="0"/>
              </a:spcBef>
              <a:spcAft>
                <a:spcPts val="0"/>
              </a:spcAft>
              <a:buNone/>
            </a:pPr>
            <a:r>
              <a:rPr lang="en-US" sz="4800" b="1">
                <a:solidFill>
                  <a:schemeClr val="dk1"/>
                </a:solidFill>
              </a:rPr>
              <a:t>Probable Factors:</a:t>
            </a:r>
            <a:endParaRPr sz="4800" b="1">
              <a:solidFill>
                <a:schemeClr val="dk1"/>
              </a:solidFill>
            </a:endParaRPr>
          </a:p>
          <a:p>
            <a:pPr marL="457200" lvl="0" indent="-533400" algn="l" rtl="0">
              <a:spcBef>
                <a:spcPts val="0"/>
              </a:spcBef>
              <a:spcAft>
                <a:spcPts val="0"/>
              </a:spcAft>
              <a:buClr>
                <a:schemeClr val="dk1"/>
              </a:buClr>
              <a:buSzPts val="4800"/>
              <a:buChar char="●"/>
            </a:pPr>
            <a:r>
              <a:rPr lang="en-US" sz="4800">
                <a:solidFill>
                  <a:schemeClr val="dk1"/>
                </a:solidFill>
              </a:rPr>
              <a:t>Shaft Chamfer/Radius Location </a:t>
            </a:r>
            <a:endParaRPr sz="4800">
              <a:solidFill>
                <a:schemeClr val="dk1"/>
              </a:solidFill>
            </a:endParaRPr>
          </a:p>
          <a:p>
            <a:pPr marL="457200" lvl="0" indent="-533400" algn="l" rtl="0">
              <a:spcBef>
                <a:spcPts val="0"/>
              </a:spcBef>
              <a:spcAft>
                <a:spcPts val="0"/>
              </a:spcAft>
              <a:buClr>
                <a:schemeClr val="dk1"/>
              </a:buClr>
              <a:buSzPts val="4800"/>
              <a:buChar char="●"/>
            </a:pPr>
            <a:r>
              <a:rPr lang="en-US" sz="4800">
                <a:solidFill>
                  <a:schemeClr val="dk1"/>
                </a:solidFill>
              </a:rPr>
              <a:t>Fr. Bearing press stage process</a:t>
            </a:r>
            <a:endParaRPr sz="4800">
              <a:solidFill>
                <a:schemeClr val="dk1"/>
              </a:solidFill>
            </a:endParaRPr>
          </a:p>
          <a:p>
            <a:pPr marL="457200" lvl="0" indent="-533400" algn="l" rtl="0">
              <a:spcBef>
                <a:spcPts val="0"/>
              </a:spcBef>
              <a:spcAft>
                <a:spcPts val="0"/>
              </a:spcAft>
              <a:buClr>
                <a:schemeClr val="dk1"/>
              </a:buClr>
              <a:buSzPts val="4800"/>
              <a:buChar char="●"/>
            </a:pPr>
            <a:r>
              <a:rPr lang="en-US" sz="4800">
                <a:solidFill>
                  <a:schemeClr val="dk1"/>
                </a:solidFill>
              </a:rPr>
              <a:t>Shaft process </a:t>
            </a:r>
            <a:endParaRPr sz="4800">
              <a:solidFill>
                <a:schemeClr val="dk1"/>
              </a:solidFill>
            </a:endParaRPr>
          </a:p>
          <a:p>
            <a:pPr marL="914400" lvl="1" indent="-533400" algn="l" rtl="0">
              <a:spcBef>
                <a:spcPts val="0"/>
              </a:spcBef>
              <a:spcAft>
                <a:spcPts val="0"/>
              </a:spcAft>
              <a:buClr>
                <a:schemeClr val="dk1"/>
              </a:buClr>
              <a:buSzPts val="4800"/>
              <a:buChar char="○"/>
            </a:pPr>
            <a:r>
              <a:rPr lang="en-US" sz="4800">
                <a:solidFill>
                  <a:schemeClr val="dk1"/>
                </a:solidFill>
              </a:rPr>
              <a:t>scratches, debris</a:t>
            </a:r>
            <a:endParaRPr sz="4800">
              <a:solidFill>
                <a:schemeClr val="dk1"/>
              </a:solidFill>
            </a:endParaRPr>
          </a:p>
          <a:p>
            <a:pPr marL="457200" lvl="0" indent="-533400" algn="l" rtl="0">
              <a:spcBef>
                <a:spcPts val="0"/>
              </a:spcBef>
              <a:spcAft>
                <a:spcPts val="0"/>
              </a:spcAft>
              <a:buClr>
                <a:schemeClr val="dk1"/>
              </a:buClr>
              <a:buSzPts val="4800"/>
              <a:buChar char="●"/>
            </a:pPr>
            <a:r>
              <a:rPr lang="en-US" sz="4800">
                <a:solidFill>
                  <a:schemeClr val="dk1"/>
                </a:solidFill>
              </a:rPr>
              <a:t>Debris on assembly line</a:t>
            </a:r>
            <a:endParaRPr sz="4800">
              <a:solidFill>
                <a:schemeClr val="dk1"/>
              </a:solidFill>
            </a:endParaRPr>
          </a:p>
          <a:p>
            <a:pPr marL="457200" lvl="0" indent="-533400" algn="l" rtl="0">
              <a:spcBef>
                <a:spcPts val="0"/>
              </a:spcBef>
              <a:spcAft>
                <a:spcPts val="0"/>
              </a:spcAft>
              <a:buClr>
                <a:schemeClr val="dk1"/>
              </a:buClr>
              <a:buSzPts val="4800"/>
              <a:buChar char="●"/>
            </a:pPr>
            <a:r>
              <a:rPr lang="en-US" sz="4800">
                <a:solidFill>
                  <a:schemeClr val="dk1"/>
                </a:solidFill>
              </a:rPr>
              <a:t>ZAM material remaining on components prior to assembly. </a:t>
            </a:r>
            <a:endParaRPr sz="4800">
              <a:solidFill>
                <a:schemeClr val="dk1"/>
              </a:solidFill>
            </a:endParaRPr>
          </a:p>
        </p:txBody>
      </p:sp>
      <p:sp>
        <p:nvSpPr>
          <p:cNvPr id="156" name="Google Shape;156;p14"/>
          <p:cNvSpPr txBox="1"/>
          <p:nvPr/>
        </p:nvSpPr>
        <p:spPr>
          <a:xfrm>
            <a:off x="17138500" y="21142975"/>
            <a:ext cx="5554800" cy="266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a:solidFill>
                  <a:srgbClr val="FF0000"/>
                </a:solidFill>
              </a:rPr>
              <a:t>Scratched inner bearing race</a:t>
            </a:r>
            <a:endParaRPr sz="4800">
              <a:solidFill>
                <a:srgbClr val="FF0000"/>
              </a:solidFill>
            </a:endParaRPr>
          </a:p>
        </p:txBody>
      </p:sp>
      <p:sp>
        <p:nvSpPr>
          <p:cNvPr id="157" name="Google Shape;157;p14"/>
          <p:cNvSpPr/>
          <p:nvPr/>
        </p:nvSpPr>
        <p:spPr>
          <a:xfrm rot="1261740">
            <a:off x="21076089" y="23266030"/>
            <a:ext cx="6521006" cy="782330"/>
          </a:xfrm>
          <a:prstGeom prst="rightArrow">
            <a:avLst>
              <a:gd name="adj1" fmla="val 50000"/>
              <a:gd name="adj2" fmla="val 50000"/>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4"/>
          <p:cNvSpPr/>
          <p:nvPr/>
        </p:nvSpPr>
        <p:spPr>
          <a:xfrm rot="-8100000">
            <a:off x="7877392" y="19592453"/>
            <a:ext cx="2243508" cy="678398"/>
          </a:xfrm>
          <a:prstGeom prst="rightArrow">
            <a:avLst>
              <a:gd name="adj1" fmla="val 50000"/>
              <a:gd name="adj2" fmla="val 50000"/>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rocessOutline.m4a" descr="ProcessOutline.m4a">
            <a:hlinkClick r:id="" action="ppaction://media"/>
            <a:extLst>
              <a:ext uri="{FF2B5EF4-FFF2-40B4-BE49-F238E27FC236}">
                <a16:creationId xmlns:a16="http://schemas.microsoft.com/office/drawing/2014/main" id="{725847D0-465F-D64C-A5E5-292A0FAF86BE}"/>
              </a:ext>
            </a:extLst>
          </p:cNvPr>
          <p:cNvPicPr>
            <a:picLocks noChangeAspect="1"/>
          </p:cNvPicPr>
          <p:nvPr>
            <a:audioFile r:link="rId2"/>
            <p:extLst>
              <p:ext uri="{DAA4B4D4-6D71-4841-9C94-3DE7FCFB9230}">
                <p14:media xmlns:p14="http://schemas.microsoft.com/office/powerpoint/2010/main" r:embed="rId1"/>
              </p:ext>
            </p:extLst>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3283563" y="5365369"/>
            <a:ext cx="2660037" cy="2660037"/>
          </a:xfrm>
          <a:prstGeom prst="rect">
            <a:avLst/>
          </a:prstGeom>
          <a:solidFill>
            <a:srgbClr val="C00000"/>
          </a:solidFill>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05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6"/>
          <p:cNvSpPr txBox="1">
            <a:spLocks noGrp="1"/>
          </p:cNvSpPr>
          <p:nvPr>
            <p:ph type="title"/>
          </p:nvPr>
        </p:nvSpPr>
        <p:spPr>
          <a:xfrm>
            <a:off x="2187000" y="5208001"/>
            <a:ext cx="39517200" cy="2869200"/>
          </a:xfrm>
          <a:prstGeom prst="rect">
            <a:avLst/>
          </a:prstGeom>
          <a:solidFill>
            <a:srgbClr val="D9D9D9"/>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365700" tIns="182850" rIns="365700" bIns="182850" anchor="ctr" anchorCtr="0">
            <a:noAutofit/>
          </a:bodyPr>
          <a:lstStyle/>
          <a:p>
            <a:pPr marL="0" lvl="0" indent="0" algn="ctr" rtl="0">
              <a:spcBef>
                <a:spcPts val="0"/>
              </a:spcBef>
              <a:spcAft>
                <a:spcPts val="0"/>
              </a:spcAft>
              <a:buNone/>
            </a:pPr>
            <a:r>
              <a:rPr lang="en-US" sz="15000" b="1"/>
              <a:t>Design of Experiment</a:t>
            </a:r>
            <a:endParaRPr sz="15000" b="1"/>
          </a:p>
        </p:txBody>
      </p:sp>
      <p:sp>
        <p:nvSpPr>
          <p:cNvPr id="185" name="Google Shape;185;p16"/>
          <p:cNvSpPr txBox="1">
            <a:spLocks noGrp="1"/>
          </p:cNvSpPr>
          <p:nvPr>
            <p:ph type="body" idx="1"/>
          </p:nvPr>
        </p:nvSpPr>
        <p:spPr>
          <a:xfrm>
            <a:off x="2187000" y="8077200"/>
            <a:ext cx="19758600" cy="22627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365700" tIns="182850" rIns="365700" bIns="182850" anchor="t" anchorCtr="0">
            <a:noAutofit/>
          </a:bodyPr>
          <a:lstStyle/>
          <a:p>
            <a:pPr marL="0" lvl="0" indent="0" algn="l" rtl="0">
              <a:spcBef>
                <a:spcPts val="0"/>
              </a:spcBef>
              <a:spcAft>
                <a:spcPts val="0"/>
              </a:spcAft>
              <a:buNone/>
            </a:pPr>
            <a:r>
              <a:rPr lang="en-US" sz="4800"/>
              <a:t>Experiment is divided into two sections; Process and Component.</a:t>
            </a:r>
            <a:endParaRPr sz="4800"/>
          </a:p>
          <a:p>
            <a:pPr marL="457200" lvl="0" indent="0" algn="l" rtl="0">
              <a:spcBef>
                <a:spcPts val="0"/>
              </a:spcBef>
              <a:spcAft>
                <a:spcPts val="0"/>
              </a:spcAft>
              <a:buNone/>
            </a:pPr>
            <a:endParaRPr sz="4800"/>
          </a:p>
          <a:p>
            <a:pPr marL="0" lvl="0" indent="0" algn="l" rtl="0">
              <a:spcBef>
                <a:spcPts val="0"/>
              </a:spcBef>
              <a:spcAft>
                <a:spcPts val="0"/>
              </a:spcAft>
              <a:buClr>
                <a:schemeClr val="dk1"/>
              </a:buClr>
              <a:buSzPts val="1100"/>
              <a:buFont typeface="Arial"/>
              <a:buNone/>
            </a:pPr>
            <a:r>
              <a:rPr lang="en-US" sz="4800" b="1"/>
              <a:t>Component Level Experiment </a:t>
            </a:r>
            <a:r>
              <a:rPr lang="en-US" sz="4800"/>
              <a:t>- Batch Testing</a:t>
            </a:r>
            <a:endParaRPr sz="4800"/>
          </a:p>
          <a:p>
            <a:pPr marL="457200" lvl="0" indent="-533400" algn="l" rtl="0">
              <a:spcBef>
                <a:spcPts val="0"/>
              </a:spcBef>
              <a:spcAft>
                <a:spcPts val="0"/>
              </a:spcAft>
              <a:buSzPts val="4800"/>
              <a:buChar char="●"/>
            </a:pPr>
            <a:r>
              <a:rPr lang="en-US" sz="4800"/>
              <a:t>Assemble BLM with altered component parameters to recreate noise. (Specific parameters TBD based on the controllability at manufacturing level with COVID-19 restrictions still in place)</a:t>
            </a:r>
            <a:endParaRPr sz="4800"/>
          </a:p>
          <a:p>
            <a:pPr marL="457200" lvl="0" indent="-533400" algn="l" rtl="0">
              <a:spcBef>
                <a:spcPts val="0"/>
              </a:spcBef>
              <a:spcAft>
                <a:spcPts val="0"/>
              </a:spcAft>
              <a:buSzPts val="4800"/>
              <a:buChar char="●"/>
            </a:pPr>
            <a:r>
              <a:rPr lang="en-US" sz="4800"/>
              <a:t>Inputs are the controllable parameters for manufactured parts. (High/Low value assigned in matrix)</a:t>
            </a:r>
            <a:endParaRPr sz="4800"/>
          </a:p>
          <a:p>
            <a:pPr marL="457200" lvl="0" indent="-533400" algn="l" rtl="0">
              <a:spcBef>
                <a:spcPts val="0"/>
              </a:spcBef>
              <a:spcAft>
                <a:spcPts val="0"/>
              </a:spcAft>
              <a:buSzPts val="4800"/>
              <a:buChar char="●"/>
            </a:pPr>
            <a:r>
              <a:rPr lang="en-US" sz="4800"/>
              <a:t>Track each test-batch through the assembly process.</a:t>
            </a:r>
            <a:endParaRPr sz="4800"/>
          </a:p>
          <a:p>
            <a:pPr marL="457200" lvl="0" indent="-533400" algn="l" rtl="0">
              <a:spcBef>
                <a:spcPts val="0"/>
              </a:spcBef>
              <a:spcAft>
                <a:spcPts val="0"/>
              </a:spcAft>
              <a:buSzPts val="4800"/>
              <a:buChar char="●"/>
            </a:pPr>
            <a:r>
              <a:rPr lang="en-US" sz="4800"/>
              <a:t>Record all data using instrumentation on the assembly line.</a:t>
            </a:r>
            <a:endParaRPr sz="4800"/>
          </a:p>
          <a:p>
            <a:pPr marL="0" lvl="0" indent="0" algn="l" rtl="0">
              <a:spcBef>
                <a:spcPts val="0"/>
              </a:spcBef>
              <a:spcAft>
                <a:spcPts val="0"/>
              </a:spcAft>
              <a:buClr>
                <a:schemeClr val="dk1"/>
              </a:buClr>
              <a:buSzPts val="1100"/>
              <a:buFont typeface="Arial"/>
              <a:buNone/>
            </a:pPr>
            <a:endParaRPr sz="4800"/>
          </a:p>
          <a:p>
            <a:pPr marL="0" lvl="0" indent="0" algn="l" rtl="0">
              <a:spcBef>
                <a:spcPts val="0"/>
              </a:spcBef>
              <a:spcAft>
                <a:spcPts val="0"/>
              </a:spcAft>
              <a:buClr>
                <a:schemeClr val="dk1"/>
              </a:buClr>
              <a:buSzPts val="1100"/>
              <a:buFont typeface="Arial"/>
              <a:buNone/>
            </a:pPr>
            <a:r>
              <a:rPr lang="en-US" sz="4800" b="1"/>
              <a:t>Process Level Experiment</a:t>
            </a:r>
            <a:r>
              <a:rPr lang="en-US" sz="4800"/>
              <a:t> - Manual Interference</a:t>
            </a:r>
            <a:endParaRPr sz="4800"/>
          </a:p>
          <a:p>
            <a:pPr marL="457200" lvl="0" indent="-533400" algn="l" rtl="0">
              <a:spcBef>
                <a:spcPts val="0"/>
              </a:spcBef>
              <a:spcAft>
                <a:spcPts val="0"/>
              </a:spcAft>
              <a:buSzPts val="4800"/>
              <a:buChar char="●"/>
            </a:pPr>
            <a:r>
              <a:rPr lang="en-US" sz="4800"/>
              <a:t>Leave component dimensions constant.</a:t>
            </a:r>
            <a:endParaRPr sz="4800"/>
          </a:p>
          <a:p>
            <a:pPr marL="457200" lvl="0" indent="-533400" algn="l" rtl="0">
              <a:spcBef>
                <a:spcPts val="0"/>
              </a:spcBef>
              <a:spcAft>
                <a:spcPts val="0"/>
              </a:spcAft>
              <a:buSzPts val="4800"/>
              <a:buChar char="●"/>
            </a:pPr>
            <a:r>
              <a:rPr lang="en-US" sz="4800"/>
              <a:t>Manually clean or lubricate parts of the assembly line.</a:t>
            </a:r>
            <a:endParaRPr sz="4800"/>
          </a:p>
          <a:p>
            <a:pPr marL="457200" lvl="0" indent="-533400" algn="l" rtl="0">
              <a:spcBef>
                <a:spcPts val="0"/>
              </a:spcBef>
              <a:spcAft>
                <a:spcPts val="0"/>
              </a:spcAft>
              <a:buSzPts val="4800"/>
              <a:buChar char="●"/>
            </a:pPr>
            <a:r>
              <a:rPr lang="en-US" sz="4800"/>
              <a:t>Record changes in assembly stage measurements and N.G. rate.</a:t>
            </a:r>
            <a:endParaRPr sz="4800"/>
          </a:p>
          <a:p>
            <a:pPr marL="0" lvl="0" indent="0" algn="l" rtl="0">
              <a:spcBef>
                <a:spcPts val="0"/>
              </a:spcBef>
              <a:spcAft>
                <a:spcPts val="0"/>
              </a:spcAft>
              <a:buClr>
                <a:schemeClr val="dk1"/>
              </a:buClr>
              <a:buSzPts val="1100"/>
              <a:buFont typeface="Arial"/>
              <a:buNone/>
            </a:pPr>
            <a:endParaRPr sz="4800"/>
          </a:p>
          <a:p>
            <a:pPr marL="0" lvl="0" indent="0" algn="l" rtl="0">
              <a:spcBef>
                <a:spcPts val="0"/>
              </a:spcBef>
              <a:spcAft>
                <a:spcPts val="0"/>
              </a:spcAft>
              <a:buClr>
                <a:schemeClr val="dk1"/>
              </a:buClr>
              <a:buSzPts val="1100"/>
              <a:buFont typeface="Arial"/>
              <a:buNone/>
            </a:pPr>
            <a:r>
              <a:rPr lang="en-US" sz="4800"/>
              <a:t>The team will utilize the data collection methods on the assembly line to compare results from each experiment and note any changes in N.G. conditions at each station of measurement. </a:t>
            </a:r>
            <a:endParaRPr sz="4800"/>
          </a:p>
        </p:txBody>
      </p:sp>
      <p:sp>
        <p:nvSpPr>
          <p:cNvPr id="186" name="Google Shape;186;p16"/>
          <p:cNvSpPr/>
          <p:nvPr/>
        </p:nvSpPr>
        <p:spPr>
          <a:xfrm>
            <a:off x="45150" y="0"/>
            <a:ext cx="43891200" cy="3894600"/>
          </a:xfrm>
          <a:prstGeom prst="rect">
            <a:avLst/>
          </a:prstGeom>
          <a:solidFill>
            <a:srgbClr val="D9D9D9"/>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7" name="Google Shape;187;p16"/>
          <p:cNvPicPr preferRelativeResize="0"/>
          <p:nvPr/>
        </p:nvPicPr>
        <p:blipFill>
          <a:blip r:embed="rId5">
            <a:alphaModFix/>
          </a:blip>
          <a:stretch>
            <a:fillRect/>
          </a:stretch>
        </p:blipFill>
        <p:spPr>
          <a:xfrm>
            <a:off x="337025" y="329199"/>
            <a:ext cx="10745697" cy="2668500"/>
          </a:xfrm>
          <a:prstGeom prst="rect">
            <a:avLst/>
          </a:prstGeom>
          <a:noFill/>
          <a:ln w="19050" cap="flat" cmpd="sng">
            <a:solidFill>
              <a:srgbClr val="000000"/>
            </a:solidFill>
            <a:prstDash val="solid"/>
            <a:round/>
            <a:headEnd type="none" w="sm" len="sm"/>
            <a:tailEnd type="none" w="sm" len="sm"/>
          </a:ln>
        </p:spPr>
      </p:pic>
      <p:pic>
        <p:nvPicPr>
          <p:cNvPr id="188" name="Google Shape;188;p16"/>
          <p:cNvPicPr preferRelativeResize="0"/>
          <p:nvPr/>
        </p:nvPicPr>
        <p:blipFill rotWithShape="1">
          <a:blip r:embed="rId6">
            <a:alphaModFix/>
          </a:blip>
          <a:srcRect l="11200" t="20099" r="11501" b="17149"/>
          <a:stretch/>
        </p:blipFill>
        <p:spPr>
          <a:xfrm>
            <a:off x="36361526" y="290325"/>
            <a:ext cx="7253102" cy="3085870"/>
          </a:xfrm>
          <a:prstGeom prst="rect">
            <a:avLst/>
          </a:prstGeom>
          <a:noFill/>
          <a:ln w="19050" cap="flat" cmpd="sng">
            <a:solidFill>
              <a:srgbClr val="000000"/>
            </a:solidFill>
            <a:prstDash val="solid"/>
            <a:round/>
            <a:headEnd type="none" w="sm" len="sm"/>
            <a:tailEnd type="none" w="sm" len="sm"/>
          </a:ln>
        </p:spPr>
      </p:pic>
      <p:sp>
        <p:nvSpPr>
          <p:cNvPr id="189" name="Google Shape;189;p16"/>
          <p:cNvSpPr txBox="1"/>
          <p:nvPr/>
        </p:nvSpPr>
        <p:spPr>
          <a:xfrm>
            <a:off x="11568300" y="433325"/>
            <a:ext cx="23644500" cy="2132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6000" b="1"/>
              <a:t>Denso SJ66 Blower Motor - Bearing Failure</a:t>
            </a:r>
            <a:endParaRPr sz="6000" b="1"/>
          </a:p>
          <a:p>
            <a:pPr marL="0" lvl="0" indent="0" algn="ctr" rtl="0">
              <a:lnSpc>
                <a:spcPct val="115000"/>
              </a:lnSpc>
              <a:spcBef>
                <a:spcPts val="0"/>
              </a:spcBef>
              <a:spcAft>
                <a:spcPts val="0"/>
              </a:spcAft>
              <a:buNone/>
            </a:pPr>
            <a:r>
              <a:rPr lang="en-US" sz="6000" b="1"/>
              <a:t>SD1 </a:t>
            </a:r>
            <a:r>
              <a:rPr lang="en-US" sz="6000" b="1" i="1"/>
              <a:t>Spring 2020</a:t>
            </a:r>
            <a:endParaRPr sz="6000" b="1" i="1"/>
          </a:p>
        </p:txBody>
      </p:sp>
      <p:sp>
        <p:nvSpPr>
          <p:cNvPr id="190" name="Google Shape;190;p16"/>
          <p:cNvSpPr txBox="1"/>
          <p:nvPr/>
        </p:nvSpPr>
        <p:spPr>
          <a:xfrm>
            <a:off x="11683950" y="2845298"/>
            <a:ext cx="24677576" cy="95905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a:t>Josh Liddle, Junior Perez, Zachary Craver, Greg Davis, Justin Insomphou, Dr. Gert Goch</a:t>
            </a:r>
            <a:endParaRPr sz="4800"/>
          </a:p>
        </p:txBody>
      </p:sp>
      <p:pic>
        <p:nvPicPr>
          <p:cNvPr id="191" name="Google Shape;191;p16"/>
          <p:cNvPicPr preferRelativeResize="0"/>
          <p:nvPr/>
        </p:nvPicPr>
        <p:blipFill>
          <a:blip r:embed="rId7">
            <a:alphaModFix/>
          </a:blip>
          <a:stretch>
            <a:fillRect/>
          </a:stretch>
        </p:blipFill>
        <p:spPr>
          <a:xfrm>
            <a:off x="2187001" y="23689976"/>
            <a:ext cx="19758597" cy="7035124"/>
          </a:xfrm>
          <a:prstGeom prst="rect">
            <a:avLst/>
          </a:prstGeom>
          <a:noFill/>
          <a:ln w="9525" cap="flat" cmpd="sng">
            <a:solidFill>
              <a:srgbClr val="000000"/>
            </a:solidFill>
            <a:prstDash val="solid"/>
            <a:round/>
            <a:headEnd type="none" w="sm" len="sm"/>
            <a:tailEnd type="none" w="sm" len="sm"/>
          </a:ln>
        </p:spPr>
      </p:pic>
      <p:sp>
        <p:nvSpPr>
          <p:cNvPr id="192" name="Google Shape;192;p16"/>
          <p:cNvSpPr txBox="1"/>
          <p:nvPr/>
        </p:nvSpPr>
        <p:spPr>
          <a:xfrm>
            <a:off x="21945600" y="21023950"/>
            <a:ext cx="19758600" cy="97011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0" algn="l" rtl="0">
              <a:spcBef>
                <a:spcPts val="0"/>
              </a:spcBef>
              <a:spcAft>
                <a:spcPts val="0"/>
              </a:spcAft>
              <a:buNone/>
            </a:pPr>
            <a:r>
              <a:rPr lang="en-US" sz="4800">
                <a:solidFill>
                  <a:schemeClr val="dk1"/>
                </a:solidFill>
              </a:rPr>
              <a:t>Once the results are input into the design matrix, the weight of each input can be found with respect to the measurable outputs.</a:t>
            </a:r>
            <a:endParaRPr sz="4800">
              <a:solidFill>
                <a:schemeClr val="dk1"/>
              </a:solidFill>
            </a:endParaRPr>
          </a:p>
          <a:p>
            <a:pPr marL="0" lvl="0" indent="0" algn="l" rtl="0">
              <a:spcBef>
                <a:spcPts val="0"/>
              </a:spcBef>
              <a:spcAft>
                <a:spcPts val="0"/>
              </a:spcAft>
              <a:buNone/>
            </a:pPr>
            <a:endParaRPr sz="4800">
              <a:solidFill>
                <a:schemeClr val="dk1"/>
              </a:solidFill>
            </a:endParaRPr>
          </a:p>
          <a:p>
            <a:pPr marL="457200" lvl="0" indent="0" algn="l" rtl="0">
              <a:spcBef>
                <a:spcPts val="0"/>
              </a:spcBef>
              <a:spcAft>
                <a:spcPts val="0"/>
              </a:spcAft>
              <a:buNone/>
            </a:pPr>
            <a:r>
              <a:rPr lang="en-US" sz="4800">
                <a:solidFill>
                  <a:schemeClr val="dk1"/>
                </a:solidFill>
              </a:rPr>
              <a:t>Outputs:</a:t>
            </a:r>
            <a:endParaRPr sz="4800">
              <a:solidFill>
                <a:schemeClr val="dk1"/>
              </a:solidFill>
            </a:endParaRPr>
          </a:p>
          <a:p>
            <a:pPr marL="914400" lvl="0" indent="-533400" algn="l" rtl="0">
              <a:spcBef>
                <a:spcPts val="0"/>
              </a:spcBef>
              <a:spcAft>
                <a:spcPts val="0"/>
              </a:spcAft>
              <a:buClr>
                <a:schemeClr val="dk1"/>
              </a:buClr>
              <a:buSzPts val="4800"/>
              <a:buChar char="●"/>
            </a:pPr>
            <a:r>
              <a:rPr lang="en-US" sz="4800">
                <a:solidFill>
                  <a:schemeClr val="dk1"/>
                </a:solidFill>
              </a:rPr>
              <a:t>Bearing press force</a:t>
            </a:r>
            <a:endParaRPr sz="4800">
              <a:solidFill>
                <a:schemeClr val="dk1"/>
              </a:solidFill>
            </a:endParaRPr>
          </a:p>
          <a:p>
            <a:pPr marL="914400" lvl="0" indent="-533400" algn="l" rtl="0">
              <a:spcBef>
                <a:spcPts val="0"/>
              </a:spcBef>
              <a:spcAft>
                <a:spcPts val="0"/>
              </a:spcAft>
              <a:buClr>
                <a:schemeClr val="dk1"/>
              </a:buClr>
              <a:buSzPts val="4800"/>
              <a:buChar char="●"/>
            </a:pPr>
            <a:r>
              <a:rPr lang="en-US" sz="4800">
                <a:solidFill>
                  <a:schemeClr val="dk1"/>
                </a:solidFill>
              </a:rPr>
              <a:t>Accelerometer testing</a:t>
            </a:r>
            <a:endParaRPr sz="4800">
              <a:solidFill>
                <a:schemeClr val="dk1"/>
              </a:solidFill>
            </a:endParaRPr>
          </a:p>
          <a:p>
            <a:pPr marL="914400" lvl="0" indent="-533400" algn="l" rtl="0">
              <a:spcBef>
                <a:spcPts val="0"/>
              </a:spcBef>
              <a:spcAft>
                <a:spcPts val="0"/>
              </a:spcAft>
              <a:buClr>
                <a:schemeClr val="dk1"/>
              </a:buClr>
              <a:buSzPts val="4800"/>
              <a:buChar char="●"/>
            </a:pPr>
            <a:r>
              <a:rPr lang="en-US" sz="4800">
                <a:solidFill>
                  <a:schemeClr val="dk1"/>
                </a:solidFill>
              </a:rPr>
              <a:t>Sound level if necessary</a:t>
            </a:r>
            <a:endParaRPr sz="4800"/>
          </a:p>
        </p:txBody>
      </p:sp>
      <p:sp>
        <p:nvSpPr>
          <p:cNvPr id="193" name="Google Shape;193;p16"/>
          <p:cNvSpPr/>
          <p:nvPr/>
        </p:nvSpPr>
        <p:spPr>
          <a:xfrm>
            <a:off x="21945638" y="8077200"/>
            <a:ext cx="19758600" cy="129468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6"/>
          <p:cNvSpPr txBox="1"/>
          <p:nvPr/>
        </p:nvSpPr>
        <p:spPr>
          <a:xfrm>
            <a:off x="23372538" y="8546713"/>
            <a:ext cx="16904700" cy="121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a:t>Design Matrix Example - Sound Level</a:t>
            </a:r>
            <a:endParaRPr sz="4800" b="1"/>
          </a:p>
        </p:txBody>
      </p:sp>
      <p:graphicFrame>
        <p:nvGraphicFramePr>
          <p:cNvPr id="195" name="Google Shape;195;p16"/>
          <p:cNvGraphicFramePr/>
          <p:nvPr/>
        </p:nvGraphicFramePr>
        <p:xfrm>
          <a:off x="24267125" y="10228850"/>
          <a:ext cx="15115550" cy="7035125"/>
        </p:xfrm>
        <a:graphic>
          <a:graphicData uri="http://schemas.openxmlformats.org/drawingml/2006/table">
            <a:tbl>
              <a:tblPr>
                <a:noFill/>
                <a:tableStyleId>{46C5F275-169D-4B45-A0B8-D59D84AA1B45}</a:tableStyleId>
              </a:tblPr>
              <a:tblGrid>
                <a:gridCol w="4126375">
                  <a:extLst>
                    <a:ext uri="{9D8B030D-6E8A-4147-A177-3AD203B41FA5}">
                      <a16:colId xmlns:a16="http://schemas.microsoft.com/office/drawing/2014/main" val="20000"/>
                    </a:ext>
                  </a:extLst>
                </a:gridCol>
                <a:gridCol w="3431375">
                  <a:extLst>
                    <a:ext uri="{9D8B030D-6E8A-4147-A177-3AD203B41FA5}">
                      <a16:colId xmlns:a16="http://schemas.microsoft.com/office/drawing/2014/main" val="20001"/>
                    </a:ext>
                  </a:extLst>
                </a:gridCol>
                <a:gridCol w="3778900">
                  <a:extLst>
                    <a:ext uri="{9D8B030D-6E8A-4147-A177-3AD203B41FA5}">
                      <a16:colId xmlns:a16="http://schemas.microsoft.com/office/drawing/2014/main" val="20002"/>
                    </a:ext>
                  </a:extLst>
                </a:gridCol>
                <a:gridCol w="3778900">
                  <a:extLst>
                    <a:ext uri="{9D8B030D-6E8A-4147-A177-3AD203B41FA5}">
                      <a16:colId xmlns:a16="http://schemas.microsoft.com/office/drawing/2014/main" val="20003"/>
                    </a:ext>
                  </a:extLst>
                </a:gridCol>
              </a:tblGrid>
              <a:tr h="1950125">
                <a:tc>
                  <a:txBody>
                    <a:bodyPr/>
                    <a:lstStyle/>
                    <a:p>
                      <a:pPr marL="0" lvl="0" indent="0" algn="ctr" rtl="0">
                        <a:spcBef>
                          <a:spcPts val="0"/>
                        </a:spcBef>
                        <a:spcAft>
                          <a:spcPts val="0"/>
                        </a:spcAft>
                        <a:buNone/>
                      </a:pPr>
                      <a:endParaRPr sz="4800" b="1"/>
                    </a:p>
                  </a:txBody>
                  <a:tcPr marL="91425" marR="91425" marT="91425" marB="91425">
                    <a:solidFill>
                      <a:srgbClr val="CCCCCC"/>
                    </a:solidFill>
                  </a:tcPr>
                </a:tc>
                <a:tc>
                  <a:txBody>
                    <a:bodyPr/>
                    <a:lstStyle/>
                    <a:p>
                      <a:pPr marL="0" lvl="0" indent="0" algn="ctr" rtl="0">
                        <a:spcBef>
                          <a:spcPts val="0"/>
                        </a:spcBef>
                        <a:spcAft>
                          <a:spcPts val="0"/>
                        </a:spcAft>
                        <a:buNone/>
                      </a:pPr>
                      <a:r>
                        <a:rPr lang="en-US" sz="4800" b="1"/>
                        <a:t>Radius Size</a:t>
                      </a:r>
                      <a:endParaRPr sz="4800" b="1"/>
                    </a:p>
                  </a:txBody>
                  <a:tcPr marL="91425" marR="91425" marT="91425" marB="91425" anchor="ctr">
                    <a:solidFill>
                      <a:srgbClr val="CCCCCC"/>
                    </a:solidFill>
                  </a:tcPr>
                </a:tc>
                <a:tc>
                  <a:txBody>
                    <a:bodyPr/>
                    <a:lstStyle/>
                    <a:p>
                      <a:pPr marL="0" lvl="0" indent="0" algn="ctr" rtl="0">
                        <a:spcBef>
                          <a:spcPts val="0"/>
                        </a:spcBef>
                        <a:spcAft>
                          <a:spcPts val="0"/>
                        </a:spcAft>
                        <a:buNone/>
                      </a:pPr>
                      <a:r>
                        <a:rPr lang="en-US" sz="4800" b="1"/>
                        <a:t>Radius Location</a:t>
                      </a:r>
                      <a:endParaRPr sz="4800" b="1"/>
                    </a:p>
                  </a:txBody>
                  <a:tcPr marL="91425" marR="91425" marT="91425" marB="91425" anchor="ctr">
                    <a:solidFill>
                      <a:srgbClr val="CCCCCC"/>
                    </a:solidFill>
                  </a:tcPr>
                </a:tc>
                <a:tc>
                  <a:txBody>
                    <a:bodyPr/>
                    <a:lstStyle/>
                    <a:p>
                      <a:pPr marL="0" lvl="0" indent="0" algn="ctr" rtl="0">
                        <a:spcBef>
                          <a:spcPts val="0"/>
                        </a:spcBef>
                        <a:spcAft>
                          <a:spcPts val="0"/>
                        </a:spcAft>
                        <a:buNone/>
                      </a:pPr>
                      <a:r>
                        <a:rPr lang="en-US" sz="4800" b="1"/>
                        <a:t>Sound Lvl</a:t>
                      </a:r>
                      <a:endParaRPr sz="4800" b="1"/>
                    </a:p>
                  </a:txBody>
                  <a:tcPr marL="91425" marR="91425" marT="91425" marB="91425" anchor="ctr">
                    <a:solidFill>
                      <a:srgbClr val="CCCCCC"/>
                    </a:solidFill>
                  </a:tcPr>
                </a:tc>
                <a:extLst>
                  <a:ext uri="{0D108BD9-81ED-4DB2-BD59-A6C34878D82A}">
                    <a16:rowId xmlns:a16="http://schemas.microsoft.com/office/drawing/2014/main" val="10000"/>
                  </a:ext>
                </a:extLst>
              </a:tr>
              <a:tr h="1271250">
                <a:tc>
                  <a:txBody>
                    <a:bodyPr/>
                    <a:lstStyle/>
                    <a:p>
                      <a:pPr marL="0" lvl="0" indent="0" algn="ctr" rtl="0">
                        <a:spcBef>
                          <a:spcPts val="0"/>
                        </a:spcBef>
                        <a:spcAft>
                          <a:spcPts val="0"/>
                        </a:spcAft>
                        <a:buNone/>
                      </a:pPr>
                      <a:r>
                        <a:rPr lang="en-US" sz="4800"/>
                        <a:t>Experiment 1</a:t>
                      </a:r>
                      <a:endParaRPr sz="4800"/>
                    </a:p>
                  </a:txBody>
                  <a:tcPr marL="91425" marR="91425" marT="91425" marB="91425"/>
                </a:tc>
                <a:tc>
                  <a:txBody>
                    <a:bodyPr/>
                    <a:lstStyle/>
                    <a:p>
                      <a:pPr marL="0" lvl="0" indent="0" algn="ctr" rtl="0">
                        <a:spcBef>
                          <a:spcPts val="0"/>
                        </a:spcBef>
                        <a:spcAft>
                          <a:spcPts val="0"/>
                        </a:spcAft>
                        <a:buNone/>
                      </a:pPr>
                      <a:r>
                        <a:rPr lang="en-US" sz="4800"/>
                        <a:t>+1</a:t>
                      </a:r>
                      <a:endParaRPr sz="4800"/>
                    </a:p>
                  </a:txBody>
                  <a:tcPr marL="91425" marR="91425" marT="91425" marB="91425"/>
                </a:tc>
                <a:tc>
                  <a:txBody>
                    <a:bodyPr/>
                    <a:lstStyle/>
                    <a:p>
                      <a:pPr marL="0" lvl="0" indent="0" algn="ctr" rtl="0">
                        <a:spcBef>
                          <a:spcPts val="0"/>
                        </a:spcBef>
                        <a:spcAft>
                          <a:spcPts val="0"/>
                        </a:spcAft>
                        <a:buNone/>
                      </a:pPr>
                      <a:r>
                        <a:rPr lang="en-US" sz="4800"/>
                        <a:t>+1</a:t>
                      </a:r>
                      <a:endParaRPr sz="4800"/>
                    </a:p>
                  </a:txBody>
                  <a:tcPr marL="91425" marR="91425" marT="91425" marB="91425"/>
                </a:tc>
                <a:tc>
                  <a:txBody>
                    <a:bodyPr/>
                    <a:lstStyle/>
                    <a:p>
                      <a:pPr marL="0" lvl="0" indent="0" algn="ctr" rtl="0">
                        <a:spcBef>
                          <a:spcPts val="0"/>
                        </a:spcBef>
                        <a:spcAft>
                          <a:spcPts val="0"/>
                        </a:spcAft>
                        <a:buNone/>
                      </a:pPr>
                      <a:r>
                        <a:rPr lang="en-US" sz="4800">
                          <a:solidFill>
                            <a:srgbClr val="FF0000"/>
                          </a:solidFill>
                        </a:rPr>
                        <a:t>xx</a:t>
                      </a:r>
                      <a:endParaRPr sz="4800">
                        <a:solidFill>
                          <a:srgbClr val="FF0000"/>
                        </a:solidFill>
                      </a:endParaRPr>
                    </a:p>
                  </a:txBody>
                  <a:tcPr marL="91425" marR="91425" marT="91425" marB="91425"/>
                </a:tc>
                <a:extLst>
                  <a:ext uri="{0D108BD9-81ED-4DB2-BD59-A6C34878D82A}">
                    <a16:rowId xmlns:a16="http://schemas.microsoft.com/office/drawing/2014/main" val="10001"/>
                  </a:ext>
                </a:extLst>
              </a:tr>
              <a:tr h="1271250">
                <a:tc>
                  <a:txBody>
                    <a:bodyPr/>
                    <a:lstStyle/>
                    <a:p>
                      <a:pPr marL="0" lvl="0" indent="0" algn="ctr" rtl="0">
                        <a:spcBef>
                          <a:spcPts val="0"/>
                        </a:spcBef>
                        <a:spcAft>
                          <a:spcPts val="0"/>
                        </a:spcAft>
                        <a:buNone/>
                      </a:pPr>
                      <a:r>
                        <a:rPr lang="en-US" sz="4800"/>
                        <a:t>Experiment 2</a:t>
                      </a:r>
                      <a:endParaRPr sz="4800"/>
                    </a:p>
                  </a:txBody>
                  <a:tcPr marL="91425" marR="91425" marT="91425" marB="91425"/>
                </a:tc>
                <a:tc>
                  <a:txBody>
                    <a:bodyPr/>
                    <a:lstStyle/>
                    <a:p>
                      <a:pPr marL="0" lvl="0" indent="0" algn="ctr" rtl="0">
                        <a:spcBef>
                          <a:spcPts val="0"/>
                        </a:spcBef>
                        <a:spcAft>
                          <a:spcPts val="0"/>
                        </a:spcAft>
                        <a:buNone/>
                      </a:pPr>
                      <a:r>
                        <a:rPr lang="en-US" sz="4800"/>
                        <a:t>-1</a:t>
                      </a:r>
                      <a:endParaRPr sz="4800"/>
                    </a:p>
                  </a:txBody>
                  <a:tcPr marL="91425" marR="91425" marT="91425" marB="91425"/>
                </a:tc>
                <a:tc>
                  <a:txBody>
                    <a:bodyPr/>
                    <a:lstStyle/>
                    <a:p>
                      <a:pPr marL="0" lvl="0" indent="0" algn="ctr" rtl="0">
                        <a:spcBef>
                          <a:spcPts val="0"/>
                        </a:spcBef>
                        <a:spcAft>
                          <a:spcPts val="0"/>
                        </a:spcAft>
                        <a:buNone/>
                      </a:pPr>
                      <a:r>
                        <a:rPr lang="en-US" sz="4800"/>
                        <a:t>+1</a:t>
                      </a:r>
                      <a:endParaRPr sz="4800"/>
                    </a:p>
                  </a:txBody>
                  <a:tcPr marL="91425" marR="91425" marT="91425" marB="91425"/>
                </a:tc>
                <a:tc>
                  <a:txBody>
                    <a:bodyPr/>
                    <a:lstStyle/>
                    <a:p>
                      <a:pPr marL="0" lvl="0" indent="0" algn="ctr" rtl="0">
                        <a:spcBef>
                          <a:spcPts val="0"/>
                        </a:spcBef>
                        <a:spcAft>
                          <a:spcPts val="0"/>
                        </a:spcAft>
                        <a:buNone/>
                      </a:pPr>
                      <a:r>
                        <a:rPr lang="en-US" sz="4800">
                          <a:solidFill>
                            <a:srgbClr val="0000FF"/>
                          </a:solidFill>
                        </a:rPr>
                        <a:t>xx</a:t>
                      </a:r>
                      <a:endParaRPr sz="4800">
                        <a:solidFill>
                          <a:srgbClr val="0000FF"/>
                        </a:solidFill>
                      </a:endParaRPr>
                    </a:p>
                  </a:txBody>
                  <a:tcPr marL="91425" marR="91425" marT="91425" marB="91425"/>
                </a:tc>
                <a:extLst>
                  <a:ext uri="{0D108BD9-81ED-4DB2-BD59-A6C34878D82A}">
                    <a16:rowId xmlns:a16="http://schemas.microsoft.com/office/drawing/2014/main" val="10002"/>
                  </a:ext>
                </a:extLst>
              </a:tr>
              <a:tr h="1271250">
                <a:tc>
                  <a:txBody>
                    <a:bodyPr/>
                    <a:lstStyle/>
                    <a:p>
                      <a:pPr marL="0" lvl="0" indent="0" algn="ctr" rtl="0">
                        <a:spcBef>
                          <a:spcPts val="0"/>
                        </a:spcBef>
                        <a:spcAft>
                          <a:spcPts val="0"/>
                        </a:spcAft>
                        <a:buNone/>
                      </a:pPr>
                      <a:r>
                        <a:rPr lang="en-US" sz="4800"/>
                        <a:t>Experiment 3</a:t>
                      </a:r>
                      <a:endParaRPr sz="4800"/>
                    </a:p>
                  </a:txBody>
                  <a:tcPr marL="91425" marR="91425" marT="91425" marB="91425"/>
                </a:tc>
                <a:tc>
                  <a:txBody>
                    <a:bodyPr/>
                    <a:lstStyle/>
                    <a:p>
                      <a:pPr marL="0" lvl="0" indent="0" algn="ctr" rtl="0">
                        <a:spcBef>
                          <a:spcPts val="0"/>
                        </a:spcBef>
                        <a:spcAft>
                          <a:spcPts val="0"/>
                        </a:spcAft>
                        <a:buNone/>
                      </a:pPr>
                      <a:r>
                        <a:rPr lang="en-US" sz="4800"/>
                        <a:t>+1</a:t>
                      </a:r>
                      <a:endParaRPr sz="4800"/>
                    </a:p>
                  </a:txBody>
                  <a:tcPr marL="91425" marR="91425" marT="91425" marB="91425"/>
                </a:tc>
                <a:tc>
                  <a:txBody>
                    <a:bodyPr/>
                    <a:lstStyle/>
                    <a:p>
                      <a:pPr marL="0" lvl="0" indent="0" algn="ctr" rtl="0">
                        <a:spcBef>
                          <a:spcPts val="0"/>
                        </a:spcBef>
                        <a:spcAft>
                          <a:spcPts val="0"/>
                        </a:spcAft>
                        <a:buNone/>
                      </a:pPr>
                      <a:r>
                        <a:rPr lang="en-US" sz="4800"/>
                        <a:t>-1</a:t>
                      </a:r>
                      <a:endParaRPr sz="4800"/>
                    </a:p>
                  </a:txBody>
                  <a:tcPr marL="91425" marR="91425" marT="91425" marB="91425"/>
                </a:tc>
                <a:tc>
                  <a:txBody>
                    <a:bodyPr/>
                    <a:lstStyle/>
                    <a:p>
                      <a:pPr marL="0" lvl="0" indent="0" algn="ctr" rtl="0">
                        <a:spcBef>
                          <a:spcPts val="0"/>
                        </a:spcBef>
                        <a:spcAft>
                          <a:spcPts val="0"/>
                        </a:spcAft>
                        <a:buNone/>
                      </a:pPr>
                      <a:r>
                        <a:rPr lang="en-US" sz="4800">
                          <a:solidFill>
                            <a:srgbClr val="FF0000"/>
                          </a:solidFill>
                        </a:rPr>
                        <a:t>xx</a:t>
                      </a:r>
                      <a:endParaRPr sz="4800">
                        <a:solidFill>
                          <a:srgbClr val="FF0000"/>
                        </a:solidFill>
                      </a:endParaRPr>
                    </a:p>
                  </a:txBody>
                  <a:tcPr marL="91425" marR="91425" marT="91425" marB="91425"/>
                </a:tc>
                <a:extLst>
                  <a:ext uri="{0D108BD9-81ED-4DB2-BD59-A6C34878D82A}">
                    <a16:rowId xmlns:a16="http://schemas.microsoft.com/office/drawing/2014/main" val="10003"/>
                  </a:ext>
                </a:extLst>
              </a:tr>
              <a:tr h="1271250">
                <a:tc>
                  <a:txBody>
                    <a:bodyPr/>
                    <a:lstStyle/>
                    <a:p>
                      <a:pPr marL="0" lvl="0" indent="0" algn="ctr" rtl="0">
                        <a:spcBef>
                          <a:spcPts val="0"/>
                        </a:spcBef>
                        <a:spcAft>
                          <a:spcPts val="0"/>
                        </a:spcAft>
                        <a:buNone/>
                      </a:pPr>
                      <a:r>
                        <a:rPr lang="en-US" sz="4800"/>
                        <a:t>Experiment 4</a:t>
                      </a:r>
                      <a:endParaRPr sz="4800"/>
                    </a:p>
                  </a:txBody>
                  <a:tcPr marL="91425" marR="91425" marT="91425" marB="91425"/>
                </a:tc>
                <a:tc>
                  <a:txBody>
                    <a:bodyPr/>
                    <a:lstStyle/>
                    <a:p>
                      <a:pPr marL="0" lvl="0" indent="0" algn="ctr" rtl="0">
                        <a:spcBef>
                          <a:spcPts val="0"/>
                        </a:spcBef>
                        <a:spcAft>
                          <a:spcPts val="0"/>
                        </a:spcAft>
                        <a:buNone/>
                      </a:pPr>
                      <a:r>
                        <a:rPr lang="en-US" sz="4800"/>
                        <a:t>-1</a:t>
                      </a:r>
                      <a:endParaRPr sz="4800"/>
                    </a:p>
                  </a:txBody>
                  <a:tcPr marL="91425" marR="91425" marT="91425" marB="91425"/>
                </a:tc>
                <a:tc>
                  <a:txBody>
                    <a:bodyPr/>
                    <a:lstStyle/>
                    <a:p>
                      <a:pPr marL="0" lvl="0" indent="0" algn="ctr" rtl="0">
                        <a:spcBef>
                          <a:spcPts val="0"/>
                        </a:spcBef>
                        <a:spcAft>
                          <a:spcPts val="0"/>
                        </a:spcAft>
                        <a:buNone/>
                      </a:pPr>
                      <a:r>
                        <a:rPr lang="en-US" sz="4800"/>
                        <a:t>-1</a:t>
                      </a:r>
                      <a:endParaRPr sz="4800"/>
                    </a:p>
                  </a:txBody>
                  <a:tcPr marL="91425" marR="91425" marT="91425" marB="91425"/>
                </a:tc>
                <a:tc>
                  <a:txBody>
                    <a:bodyPr/>
                    <a:lstStyle/>
                    <a:p>
                      <a:pPr marL="0" lvl="0" indent="0" algn="ctr" rtl="0">
                        <a:spcBef>
                          <a:spcPts val="0"/>
                        </a:spcBef>
                        <a:spcAft>
                          <a:spcPts val="0"/>
                        </a:spcAft>
                        <a:buNone/>
                      </a:pPr>
                      <a:r>
                        <a:rPr lang="en-US" sz="4800">
                          <a:solidFill>
                            <a:srgbClr val="0000FF"/>
                          </a:solidFill>
                        </a:rPr>
                        <a:t>xx</a:t>
                      </a:r>
                      <a:endParaRPr sz="4800">
                        <a:solidFill>
                          <a:srgbClr val="0000FF"/>
                        </a:solidFill>
                      </a:endParaRPr>
                    </a:p>
                  </a:txBody>
                  <a:tcPr marL="91425" marR="91425" marT="91425" marB="91425"/>
                </a:tc>
                <a:extLst>
                  <a:ext uri="{0D108BD9-81ED-4DB2-BD59-A6C34878D82A}">
                    <a16:rowId xmlns:a16="http://schemas.microsoft.com/office/drawing/2014/main" val="10004"/>
                  </a:ext>
                </a:extLst>
              </a:tr>
            </a:tbl>
          </a:graphicData>
        </a:graphic>
      </p:graphicFrame>
      <p:sp>
        <p:nvSpPr>
          <p:cNvPr id="196" name="Google Shape;196;p16"/>
          <p:cNvSpPr txBox="1"/>
          <p:nvPr/>
        </p:nvSpPr>
        <p:spPr>
          <a:xfrm>
            <a:off x="23699100" y="18784500"/>
            <a:ext cx="16251600" cy="1212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US" sz="4800">
                <a:solidFill>
                  <a:schemeClr val="dk1"/>
                </a:solidFill>
                <a:latin typeface="Open Sans"/>
                <a:ea typeface="Open Sans"/>
                <a:cs typeface="Open Sans"/>
                <a:sym typeface="Open Sans"/>
              </a:rPr>
              <a:t>Radius size “weight” on Sound Lvl = (</a:t>
            </a:r>
            <a:r>
              <a:rPr lang="en-US" sz="4800">
                <a:solidFill>
                  <a:srgbClr val="FF0000"/>
                </a:solidFill>
                <a:latin typeface="Open Sans"/>
                <a:ea typeface="Open Sans"/>
                <a:cs typeface="Open Sans"/>
                <a:sym typeface="Open Sans"/>
              </a:rPr>
              <a:t>xx+xx</a:t>
            </a:r>
            <a:r>
              <a:rPr lang="en-US" sz="4800">
                <a:solidFill>
                  <a:schemeClr val="dk1"/>
                </a:solidFill>
                <a:latin typeface="Open Sans"/>
                <a:ea typeface="Open Sans"/>
                <a:cs typeface="Open Sans"/>
                <a:sym typeface="Open Sans"/>
              </a:rPr>
              <a:t>)/2-(</a:t>
            </a:r>
            <a:r>
              <a:rPr lang="en-US" sz="4800">
                <a:solidFill>
                  <a:srgbClr val="0000FF"/>
                </a:solidFill>
                <a:latin typeface="Open Sans"/>
                <a:ea typeface="Open Sans"/>
                <a:cs typeface="Open Sans"/>
                <a:sym typeface="Open Sans"/>
              </a:rPr>
              <a:t>xx+xx</a:t>
            </a:r>
            <a:r>
              <a:rPr lang="en-US" sz="4800">
                <a:solidFill>
                  <a:schemeClr val="dk1"/>
                </a:solidFill>
                <a:latin typeface="Open Sans"/>
                <a:ea typeface="Open Sans"/>
                <a:cs typeface="Open Sans"/>
                <a:sym typeface="Open Sans"/>
              </a:rPr>
              <a:t>)/2 </a:t>
            </a:r>
            <a:endParaRPr sz="4800"/>
          </a:p>
        </p:txBody>
      </p:sp>
      <p:pic>
        <p:nvPicPr>
          <p:cNvPr id="2" name="DOE.m4a" descr="DOE.m4a">
            <a:hlinkClick r:id="" action="ppaction://media"/>
            <a:extLst>
              <a:ext uri="{FF2B5EF4-FFF2-40B4-BE49-F238E27FC236}">
                <a16:creationId xmlns:a16="http://schemas.microsoft.com/office/drawing/2014/main" id="{788556FD-183C-9D40-885A-6A2CFDB5E16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454401" y="5384676"/>
            <a:ext cx="2539999" cy="2539999"/>
          </a:xfrm>
          <a:prstGeom prst="rect">
            <a:avLst/>
          </a:prstGeom>
          <a:solidFill>
            <a:srgbClr val="C00000"/>
          </a:solidFill>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572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7"/>
          <p:cNvSpPr/>
          <p:nvPr/>
        </p:nvSpPr>
        <p:spPr>
          <a:xfrm>
            <a:off x="1695300" y="4200700"/>
            <a:ext cx="40348200" cy="27139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7"/>
          <p:cNvSpPr/>
          <p:nvPr/>
        </p:nvSpPr>
        <p:spPr>
          <a:xfrm>
            <a:off x="45150" y="0"/>
            <a:ext cx="43891200" cy="3894600"/>
          </a:xfrm>
          <a:prstGeom prst="rect">
            <a:avLst/>
          </a:prstGeom>
          <a:solidFill>
            <a:srgbClr val="D9D9D9"/>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4" name="Google Shape;204;p17"/>
          <p:cNvPicPr preferRelativeResize="0"/>
          <p:nvPr/>
        </p:nvPicPr>
        <p:blipFill>
          <a:blip r:embed="rId5">
            <a:alphaModFix/>
          </a:blip>
          <a:stretch>
            <a:fillRect/>
          </a:stretch>
        </p:blipFill>
        <p:spPr>
          <a:xfrm>
            <a:off x="337025" y="329199"/>
            <a:ext cx="10745697" cy="2668500"/>
          </a:xfrm>
          <a:prstGeom prst="rect">
            <a:avLst/>
          </a:prstGeom>
          <a:noFill/>
          <a:ln w="19050" cap="flat" cmpd="sng">
            <a:solidFill>
              <a:srgbClr val="000000"/>
            </a:solidFill>
            <a:prstDash val="solid"/>
            <a:round/>
            <a:headEnd type="none" w="sm" len="sm"/>
            <a:tailEnd type="none" w="sm" len="sm"/>
          </a:ln>
        </p:spPr>
      </p:pic>
      <p:pic>
        <p:nvPicPr>
          <p:cNvPr id="205" name="Google Shape;205;p17"/>
          <p:cNvPicPr preferRelativeResize="0"/>
          <p:nvPr/>
        </p:nvPicPr>
        <p:blipFill rotWithShape="1">
          <a:blip r:embed="rId6">
            <a:alphaModFix/>
          </a:blip>
          <a:srcRect l="11200" t="20099" r="11501" b="17149"/>
          <a:stretch/>
        </p:blipFill>
        <p:spPr>
          <a:xfrm>
            <a:off x="36361526" y="290325"/>
            <a:ext cx="7253102" cy="3085870"/>
          </a:xfrm>
          <a:prstGeom prst="rect">
            <a:avLst/>
          </a:prstGeom>
          <a:noFill/>
          <a:ln w="19050" cap="flat" cmpd="sng">
            <a:solidFill>
              <a:srgbClr val="000000"/>
            </a:solidFill>
            <a:prstDash val="solid"/>
            <a:round/>
            <a:headEnd type="none" w="sm" len="sm"/>
            <a:tailEnd type="none" w="sm" len="sm"/>
          </a:ln>
        </p:spPr>
      </p:pic>
      <p:sp>
        <p:nvSpPr>
          <p:cNvPr id="206" name="Google Shape;206;p17"/>
          <p:cNvSpPr txBox="1"/>
          <p:nvPr/>
        </p:nvSpPr>
        <p:spPr>
          <a:xfrm>
            <a:off x="11568300" y="433325"/>
            <a:ext cx="23644500" cy="2132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6000" b="1"/>
              <a:t>Denso SJ66 Blower Motor - Bearing Failure</a:t>
            </a:r>
            <a:endParaRPr sz="6000" b="1"/>
          </a:p>
          <a:p>
            <a:pPr marL="0" lvl="0" indent="0" algn="ctr" rtl="0">
              <a:lnSpc>
                <a:spcPct val="115000"/>
              </a:lnSpc>
              <a:spcBef>
                <a:spcPts val="0"/>
              </a:spcBef>
              <a:spcAft>
                <a:spcPts val="0"/>
              </a:spcAft>
              <a:buNone/>
            </a:pPr>
            <a:r>
              <a:rPr lang="en-US" sz="6000" b="1"/>
              <a:t>SD1 </a:t>
            </a:r>
            <a:r>
              <a:rPr lang="en-US" sz="6000" b="1" i="1"/>
              <a:t>Spring 2020</a:t>
            </a:r>
            <a:endParaRPr sz="6000" b="1" i="1"/>
          </a:p>
        </p:txBody>
      </p:sp>
      <p:sp>
        <p:nvSpPr>
          <p:cNvPr id="207" name="Google Shape;207;p17"/>
          <p:cNvSpPr txBox="1"/>
          <p:nvPr/>
        </p:nvSpPr>
        <p:spPr>
          <a:xfrm>
            <a:off x="11683950" y="2573651"/>
            <a:ext cx="24677576" cy="133229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dirty="0"/>
              <a:t>Josh Liddle, Junior Perez, Zachary Craver, Greg Davis, Justin </a:t>
            </a:r>
            <a:r>
              <a:rPr lang="en-US" sz="4800" dirty="0" err="1"/>
              <a:t>Insomphou</a:t>
            </a:r>
            <a:r>
              <a:rPr lang="en-US" sz="4800" dirty="0"/>
              <a:t>, Dr. Gert </a:t>
            </a:r>
            <a:r>
              <a:rPr lang="en-US" sz="4800" dirty="0" err="1"/>
              <a:t>Goch</a:t>
            </a:r>
            <a:endParaRPr sz="4800" dirty="0"/>
          </a:p>
        </p:txBody>
      </p:sp>
      <p:graphicFrame>
        <p:nvGraphicFramePr>
          <p:cNvPr id="208" name="Google Shape;208;p17"/>
          <p:cNvGraphicFramePr/>
          <p:nvPr/>
        </p:nvGraphicFramePr>
        <p:xfrm>
          <a:off x="1809350" y="13077625"/>
          <a:ext cx="16622475" cy="4114590"/>
        </p:xfrm>
        <a:graphic>
          <a:graphicData uri="http://schemas.openxmlformats.org/drawingml/2006/table">
            <a:tbl>
              <a:tblPr>
                <a:noFill/>
                <a:tableStyleId>{46C5F275-169D-4B45-A0B8-D59D84AA1B45}</a:tableStyleId>
              </a:tblPr>
              <a:tblGrid>
                <a:gridCol w="4977100">
                  <a:extLst>
                    <a:ext uri="{9D8B030D-6E8A-4147-A177-3AD203B41FA5}">
                      <a16:colId xmlns:a16="http://schemas.microsoft.com/office/drawing/2014/main" val="20000"/>
                    </a:ext>
                  </a:extLst>
                </a:gridCol>
                <a:gridCol w="2869175">
                  <a:extLst>
                    <a:ext uri="{9D8B030D-6E8A-4147-A177-3AD203B41FA5}">
                      <a16:colId xmlns:a16="http://schemas.microsoft.com/office/drawing/2014/main" val="20001"/>
                    </a:ext>
                  </a:extLst>
                </a:gridCol>
                <a:gridCol w="2968250">
                  <a:extLst>
                    <a:ext uri="{9D8B030D-6E8A-4147-A177-3AD203B41FA5}">
                      <a16:colId xmlns:a16="http://schemas.microsoft.com/office/drawing/2014/main" val="20002"/>
                    </a:ext>
                  </a:extLst>
                </a:gridCol>
                <a:gridCol w="2741425">
                  <a:extLst>
                    <a:ext uri="{9D8B030D-6E8A-4147-A177-3AD203B41FA5}">
                      <a16:colId xmlns:a16="http://schemas.microsoft.com/office/drawing/2014/main" val="20003"/>
                    </a:ext>
                  </a:extLst>
                </a:gridCol>
                <a:gridCol w="3066525">
                  <a:extLst>
                    <a:ext uri="{9D8B030D-6E8A-4147-A177-3AD203B41FA5}">
                      <a16:colId xmlns:a16="http://schemas.microsoft.com/office/drawing/2014/main" val="20004"/>
                    </a:ext>
                  </a:extLst>
                </a:gridCol>
              </a:tblGrid>
              <a:tr h="626850">
                <a:tc gridSpan="5">
                  <a:txBody>
                    <a:bodyPr/>
                    <a:lstStyle/>
                    <a:p>
                      <a:pPr marL="0" lvl="0" indent="0" algn="ctr" rtl="0">
                        <a:spcBef>
                          <a:spcPts val="0"/>
                        </a:spcBef>
                        <a:spcAft>
                          <a:spcPts val="0"/>
                        </a:spcAft>
                        <a:buClr>
                          <a:schemeClr val="dk1"/>
                        </a:buClr>
                        <a:buSzPts val="1100"/>
                        <a:buFont typeface="Arial"/>
                        <a:buNone/>
                      </a:pPr>
                      <a:r>
                        <a:rPr lang="en-US" sz="3000" b="1">
                          <a:solidFill>
                            <a:schemeClr val="lt1"/>
                          </a:solidFill>
                        </a:rPr>
                        <a:t>February 2020 Shaft QC Data</a:t>
                      </a:r>
                      <a:endParaRPr sz="3000">
                        <a:solidFill>
                          <a:schemeClr val="lt1"/>
                        </a:solidFill>
                      </a:endParaRPr>
                    </a:p>
                  </a:txBody>
                  <a:tcPr marL="91425" marR="91425" marT="91425" marB="91425">
                    <a:solidFill>
                      <a:srgbClr val="0000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28225">
                <a:tc>
                  <a:txBody>
                    <a:bodyPr/>
                    <a:lstStyle/>
                    <a:p>
                      <a:pPr marL="0" lvl="0" indent="0" algn="ctr" rtl="0">
                        <a:spcBef>
                          <a:spcPts val="0"/>
                        </a:spcBef>
                        <a:spcAft>
                          <a:spcPts val="0"/>
                        </a:spcAft>
                        <a:buNone/>
                      </a:pPr>
                      <a:r>
                        <a:rPr lang="en-US" sz="2600" b="1"/>
                        <a:t>Shift #</a:t>
                      </a:r>
                      <a:endParaRPr sz="2600" b="1"/>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2600" b="1"/>
                        <a:t>1</a:t>
                      </a:r>
                      <a:endParaRPr sz="2600" b="1"/>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2600" b="1"/>
                        <a:t>2</a:t>
                      </a:r>
                      <a:endParaRPr sz="2600" b="1"/>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2600" b="1"/>
                        <a:t>3</a:t>
                      </a:r>
                      <a:endParaRPr sz="2600" b="1"/>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2600" b="1"/>
                        <a:t>Max-Min % Differ.</a:t>
                      </a:r>
                      <a:endParaRPr sz="2600" b="1"/>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528225">
                <a:tc>
                  <a:txBody>
                    <a:bodyPr/>
                    <a:lstStyle/>
                    <a:p>
                      <a:pPr marL="0" lvl="0" indent="0" algn="l" rtl="0">
                        <a:spcBef>
                          <a:spcPts val="0"/>
                        </a:spcBef>
                        <a:spcAft>
                          <a:spcPts val="0"/>
                        </a:spcAft>
                        <a:buNone/>
                      </a:pPr>
                      <a:r>
                        <a:rPr lang="en-US" sz="2600" b="1"/>
                        <a:t>Chamfer Length (Std. dev.)</a:t>
                      </a:r>
                      <a:endParaRPr sz="26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2600" b="1"/>
                        <a:t>2.743mm (0.031)</a:t>
                      </a:r>
                      <a:endParaRPr sz="2600"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2600"/>
                        <a:t>2.735mm (0.0334)</a:t>
                      </a:r>
                      <a:endParaRPr sz="26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2600" b="1"/>
                        <a:t>2.551mm (0.048)</a:t>
                      </a:r>
                      <a:endParaRPr sz="2600"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2600"/>
                        <a:t>7.253%</a:t>
                      </a:r>
                      <a:endParaRPr sz="26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528225">
                <a:tc>
                  <a:txBody>
                    <a:bodyPr/>
                    <a:lstStyle/>
                    <a:p>
                      <a:pPr marL="0" lvl="0" indent="0" algn="l" rtl="0">
                        <a:spcBef>
                          <a:spcPts val="0"/>
                        </a:spcBef>
                        <a:spcAft>
                          <a:spcPts val="0"/>
                        </a:spcAft>
                        <a:buNone/>
                      </a:pPr>
                      <a:r>
                        <a:rPr lang="en-US" sz="2600" b="1"/>
                        <a:t>Chamfer Angle </a:t>
                      </a:r>
                      <a:r>
                        <a:rPr lang="en-US" sz="2600" b="1">
                          <a:solidFill>
                            <a:schemeClr val="dk1"/>
                          </a:solidFill>
                        </a:rPr>
                        <a:t>(Std. dev.)</a:t>
                      </a:r>
                      <a:endParaRPr sz="26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2600"/>
                        <a:t>29.736° (0.055)</a:t>
                      </a:r>
                      <a:endParaRPr sz="26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2600" b="1"/>
                        <a:t>29.737</a:t>
                      </a:r>
                      <a:r>
                        <a:rPr lang="en-US" sz="2600" b="1">
                          <a:solidFill>
                            <a:srgbClr val="000000"/>
                          </a:solidFill>
                        </a:rPr>
                        <a:t>° (0.043)</a:t>
                      </a:r>
                      <a:endParaRPr sz="2600"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2600" b="1"/>
                        <a:t>29.817° (0.028)</a:t>
                      </a:r>
                      <a:endParaRPr sz="2600"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2600"/>
                        <a:t>0.268%</a:t>
                      </a:r>
                      <a:endParaRPr sz="26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528225">
                <a:tc>
                  <a:txBody>
                    <a:bodyPr/>
                    <a:lstStyle/>
                    <a:p>
                      <a:pPr marL="0" lvl="0" indent="0" algn="l" rtl="0">
                        <a:spcBef>
                          <a:spcPts val="0"/>
                        </a:spcBef>
                        <a:spcAft>
                          <a:spcPts val="0"/>
                        </a:spcAft>
                        <a:buNone/>
                      </a:pPr>
                      <a:r>
                        <a:rPr lang="en-US" sz="2600" b="1"/>
                        <a:t>Chamfer Radius </a:t>
                      </a:r>
                      <a:r>
                        <a:rPr lang="en-US" sz="2600" b="1">
                          <a:solidFill>
                            <a:schemeClr val="dk1"/>
                          </a:solidFill>
                        </a:rPr>
                        <a:t>(Std. dev.)</a:t>
                      </a:r>
                      <a:endParaRPr sz="26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2600" b="1"/>
                        <a:t>1.839mm (0.028)</a:t>
                      </a:r>
                      <a:endParaRPr sz="2600"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2600" b="1"/>
                        <a:t>1.842mm (0.027)</a:t>
                      </a:r>
                      <a:endParaRPr sz="2600"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2600"/>
                        <a:t>1.824mm (0.030)</a:t>
                      </a:r>
                      <a:endParaRPr sz="26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2600"/>
                        <a:t>0.162%</a:t>
                      </a:r>
                      <a:endParaRPr sz="26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528225">
                <a:tc>
                  <a:txBody>
                    <a:bodyPr/>
                    <a:lstStyle/>
                    <a:p>
                      <a:pPr marL="0" lvl="0" indent="0" algn="l" rtl="0">
                        <a:spcBef>
                          <a:spcPts val="0"/>
                        </a:spcBef>
                        <a:spcAft>
                          <a:spcPts val="0"/>
                        </a:spcAft>
                        <a:buNone/>
                      </a:pPr>
                      <a:r>
                        <a:rPr lang="en-US" sz="2600" b="1"/>
                        <a:t>Chamfer Diameter </a:t>
                      </a:r>
                      <a:r>
                        <a:rPr lang="en-US" sz="2600" b="1">
                          <a:solidFill>
                            <a:schemeClr val="dk1"/>
                          </a:solidFill>
                        </a:rPr>
                        <a:t>(Std. dev.)</a:t>
                      </a:r>
                      <a:endParaRPr sz="26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2600" b="1"/>
                        <a:t>5.217mm (0.023)</a:t>
                      </a:r>
                      <a:endParaRPr sz="2600"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2600"/>
                        <a:t>5.223mm (0.028)</a:t>
                      </a:r>
                      <a:endParaRPr sz="26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2600" b="1"/>
                        <a:t>5.272mm (0.048)</a:t>
                      </a:r>
                      <a:endParaRPr sz="2600"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2600"/>
                        <a:t>1.049%</a:t>
                      </a:r>
                      <a:endParaRPr sz="26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528225">
                <a:tc>
                  <a:txBody>
                    <a:bodyPr/>
                    <a:lstStyle/>
                    <a:p>
                      <a:pPr marL="0" lvl="0" indent="0" algn="l" rtl="0">
                        <a:spcBef>
                          <a:spcPts val="0"/>
                        </a:spcBef>
                        <a:spcAft>
                          <a:spcPts val="0"/>
                        </a:spcAft>
                        <a:buNone/>
                      </a:pPr>
                      <a:r>
                        <a:rPr lang="en-US" sz="2600" b="1"/>
                        <a:t>Surface Roughness </a:t>
                      </a:r>
                      <a:r>
                        <a:rPr lang="en-US" sz="2600" b="1">
                          <a:solidFill>
                            <a:schemeClr val="dk1"/>
                          </a:solidFill>
                        </a:rPr>
                        <a:t>(Std. dev.)</a:t>
                      </a:r>
                      <a:endParaRPr sz="26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2600" b="1"/>
                        <a:t>1.2Rz (0.109)</a:t>
                      </a:r>
                      <a:endParaRPr sz="2600"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2600" b="1"/>
                        <a:t>1.1Rz (0.134)</a:t>
                      </a:r>
                      <a:endParaRPr sz="2600"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2600"/>
                        <a:t>1.1Rz (0.126)</a:t>
                      </a:r>
                      <a:endParaRPr sz="26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2600"/>
                        <a:t>8.696%</a:t>
                      </a:r>
                      <a:endParaRPr sz="26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209" name="Google Shape;209;p17"/>
          <p:cNvSpPr txBox="1"/>
          <p:nvPr/>
        </p:nvSpPr>
        <p:spPr>
          <a:xfrm>
            <a:off x="4295950" y="19603454"/>
            <a:ext cx="10396800" cy="1212600"/>
          </a:xfrm>
          <a:prstGeom prst="rect">
            <a:avLst/>
          </a:prstGeom>
          <a:solidFill>
            <a:srgbClr val="D9D9D9"/>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6000" b="1"/>
              <a:t>Accelerometer Test Data</a:t>
            </a:r>
            <a:endParaRPr sz="6000" b="1"/>
          </a:p>
        </p:txBody>
      </p:sp>
      <p:pic>
        <p:nvPicPr>
          <p:cNvPr id="210" name="Google Shape;210;p17"/>
          <p:cNvPicPr preferRelativeResize="0"/>
          <p:nvPr/>
        </p:nvPicPr>
        <p:blipFill>
          <a:blip r:embed="rId7">
            <a:alphaModFix/>
          </a:blip>
          <a:stretch>
            <a:fillRect/>
          </a:stretch>
        </p:blipFill>
        <p:spPr>
          <a:xfrm>
            <a:off x="5176750" y="26993013"/>
            <a:ext cx="8635200" cy="2617929"/>
          </a:xfrm>
          <a:prstGeom prst="rect">
            <a:avLst/>
          </a:prstGeom>
          <a:noFill/>
          <a:ln w="9525" cap="flat" cmpd="sng">
            <a:solidFill>
              <a:srgbClr val="000000"/>
            </a:solidFill>
            <a:prstDash val="solid"/>
            <a:round/>
            <a:headEnd type="none" w="sm" len="sm"/>
            <a:tailEnd type="none" w="sm" len="sm"/>
          </a:ln>
        </p:spPr>
      </p:pic>
      <p:sp>
        <p:nvSpPr>
          <p:cNvPr id="211" name="Google Shape;211;p17"/>
          <p:cNvSpPr txBox="1"/>
          <p:nvPr/>
        </p:nvSpPr>
        <p:spPr>
          <a:xfrm>
            <a:off x="5073850" y="7724076"/>
            <a:ext cx="10093500" cy="1212600"/>
          </a:xfrm>
          <a:prstGeom prst="rect">
            <a:avLst/>
          </a:prstGeom>
          <a:solidFill>
            <a:srgbClr val="D9D9D9"/>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6000" b="1"/>
              <a:t>Motor Shaft Data</a:t>
            </a:r>
            <a:endParaRPr sz="6000" b="1"/>
          </a:p>
        </p:txBody>
      </p:sp>
      <p:sp>
        <p:nvSpPr>
          <p:cNvPr id="212" name="Google Shape;212;p17"/>
          <p:cNvSpPr txBox="1"/>
          <p:nvPr/>
        </p:nvSpPr>
        <p:spPr>
          <a:xfrm>
            <a:off x="2712100" y="9034449"/>
            <a:ext cx="16622400" cy="4043175"/>
          </a:xfrm>
          <a:prstGeom prst="rect">
            <a:avLst/>
          </a:prstGeom>
          <a:noFill/>
          <a:ln>
            <a:noFill/>
          </a:ln>
        </p:spPr>
        <p:txBody>
          <a:bodyPr spcFirstLastPara="1" wrap="square" lIns="91425" tIns="91425" rIns="91425" bIns="91425" anchor="t" anchorCtr="0">
            <a:noAutofit/>
          </a:bodyPr>
          <a:lstStyle/>
          <a:p>
            <a:pPr marL="457200" lvl="0" indent="-533400" algn="l" rtl="0">
              <a:spcBef>
                <a:spcPts val="0"/>
              </a:spcBef>
              <a:spcAft>
                <a:spcPts val="0"/>
              </a:spcAft>
              <a:buSzPts val="4800"/>
              <a:buChar char="●"/>
            </a:pPr>
            <a:r>
              <a:rPr lang="en-US" sz="4800" dirty="0"/>
              <a:t>All shafts are produced on one machine and ran for 3 shifts, 7 days per week.</a:t>
            </a:r>
            <a:endParaRPr sz="4800" dirty="0"/>
          </a:p>
          <a:p>
            <a:pPr marL="457200" lvl="0" indent="-533400" algn="l" rtl="0">
              <a:spcBef>
                <a:spcPts val="0"/>
              </a:spcBef>
              <a:spcAft>
                <a:spcPts val="0"/>
              </a:spcAft>
              <a:buSzPts val="4800"/>
              <a:buChar char="●"/>
            </a:pPr>
            <a:r>
              <a:rPr lang="en-US" sz="4800" dirty="0"/>
              <a:t>All parameters are within specification except for surface roughness which is specified intended to be 3.2 </a:t>
            </a:r>
            <a:r>
              <a:rPr lang="en-US" sz="4800" dirty="0" err="1"/>
              <a:t>Rz</a:t>
            </a:r>
            <a:r>
              <a:rPr lang="en-US" sz="4800" dirty="0"/>
              <a:t> (no tolerance specified in drawings)</a:t>
            </a:r>
            <a:endParaRPr sz="4800" dirty="0"/>
          </a:p>
        </p:txBody>
      </p:sp>
      <p:sp>
        <p:nvSpPr>
          <p:cNvPr id="213" name="Google Shape;213;p17"/>
          <p:cNvSpPr txBox="1"/>
          <p:nvPr/>
        </p:nvSpPr>
        <p:spPr>
          <a:xfrm>
            <a:off x="2712100" y="21792650"/>
            <a:ext cx="13564500" cy="3320400"/>
          </a:xfrm>
          <a:prstGeom prst="rect">
            <a:avLst/>
          </a:prstGeom>
          <a:noFill/>
          <a:ln>
            <a:noFill/>
          </a:ln>
        </p:spPr>
        <p:txBody>
          <a:bodyPr spcFirstLastPara="1" wrap="square" lIns="91425" tIns="91425" rIns="91425" bIns="91425" anchor="t" anchorCtr="0">
            <a:noAutofit/>
          </a:bodyPr>
          <a:lstStyle/>
          <a:p>
            <a:pPr marL="457200" lvl="0" indent="-533400" algn="l" rtl="0">
              <a:spcBef>
                <a:spcPts val="0"/>
              </a:spcBef>
              <a:spcAft>
                <a:spcPts val="0"/>
              </a:spcAft>
              <a:buSzPts val="4800"/>
              <a:buChar char="●"/>
            </a:pPr>
            <a:r>
              <a:rPr lang="en-US" sz="4800"/>
              <a:t>3 seperate stations for accelerometer test.</a:t>
            </a:r>
            <a:endParaRPr sz="4800"/>
          </a:p>
          <a:p>
            <a:pPr marL="457200" lvl="0" indent="-533400" algn="l" rtl="0">
              <a:spcBef>
                <a:spcPts val="0"/>
              </a:spcBef>
              <a:spcAft>
                <a:spcPts val="0"/>
              </a:spcAft>
              <a:buSzPts val="4800"/>
              <a:buChar char="●"/>
            </a:pPr>
            <a:r>
              <a:rPr lang="en-US" sz="4800"/>
              <a:t>The accelerometer tests for balance on three different axis (x,y,z).</a:t>
            </a:r>
            <a:endParaRPr sz="4800"/>
          </a:p>
          <a:p>
            <a:pPr marL="457200" lvl="0" indent="-533400" algn="l" rtl="0">
              <a:spcBef>
                <a:spcPts val="0"/>
              </a:spcBef>
              <a:spcAft>
                <a:spcPts val="0"/>
              </a:spcAft>
              <a:buSzPts val="4800"/>
              <a:buChar char="●"/>
            </a:pPr>
            <a:r>
              <a:rPr lang="en-US" sz="4800"/>
              <a:t>In the month of February 2020, station 2 had a total of 42 kick-outs in the accelerometer test station for this motor type.</a:t>
            </a:r>
            <a:endParaRPr sz="4800"/>
          </a:p>
        </p:txBody>
      </p:sp>
      <p:sp>
        <p:nvSpPr>
          <p:cNvPr id="214" name="Google Shape;214;p17"/>
          <p:cNvSpPr txBox="1"/>
          <p:nvPr/>
        </p:nvSpPr>
        <p:spPr>
          <a:xfrm>
            <a:off x="28055975" y="7894400"/>
            <a:ext cx="10047600" cy="1212600"/>
          </a:xfrm>
          <a:prstGeom prst="rect">
            <a:avLst/>
          </a:prstGeom>
          <a:solidFill>
            <a:srgbClr val="D9D9D9"/>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6000" b="1"/>
              <a:t>Bearing Press Data</a:t>
            </a:r>
            <a:endParaRPr sz="6000" b="1"/>
          </a:p>
        </p:txBody>
      </p:sp>
      <p:sp>
        <p:nvSpPr>
          <p:cNvPr id="215" name="Google Shape;215;p17"/>
          <p:cNvSpPr txBox="1"/>
          <p:nvPr/>
        </p:nvSpPr>
        <p:spPr>
          <a:xfrm>
            <a:off x="28033025" y="9527650"/>
            <a:ext cx="10093500" cy="668400"/>
          </a:xfrm>
          <a:prstGeom prst="rect">
            <a:avLst/>
          </a:prstGeom>
          <a:noFill/>
          <a:ln>
            <a:noFill/>
          </a:ln>
        </p:spPr>
        <p:txBody>
          <a:bodyPr spcFirstLastPara="1" wrap="square" lIns="91425" tIns="91425" rIns="91425" bIns="91425" anchor="t" anchorCtr="0">
            <a:noAutofit/>
          </a:bodyPr>
          <a:lstStyle/>
          <a:p>
            <a:pPr marL="457200" lvl="0" indent="-533400" algn="ctr" rtl="0">
              <a:spcBef>
                <a:spcPts val="0"/>
              </a:spcBef>
              <a:spcAft>
                <a:spcPts val="0"/>
              </a:spcAft>
              <a:buSzPts val="4800"/>
              <a:buChar char="●"/>
            </a:pPr>
            <a:r>
              <a:rPr lang="en-US" sz="4800"/>
              <a:t>Data gathering pending Denso staff returning to plant</a:t>
            </a:r>
            <a:endParaRPr sz="4800"/>
          </a:p>
        </p:txBody>
      </p:sp>
      <p:pic>
        <p:nvPicPr>
          <p:cNvPr id="216" name="Google Shape;216;p17"/>
          <p:cNvPicPr preferRelativeResize="0"/>
          <p:nvPr/>
        </p:nvPicPr>
        <p:blipFill>
          <a:blip r:embed="rId8">
            <a:alphaModFix/>
          </a:blip>
          <a:stretch>
            <a:fillRect/>
          </a:stretch>
        </p:blipFill>
        <p:spPr>
          <a:xfrm>
            <a:off x="23393400" y="12653800"/>
            <a:ext cx="10745700" cy="5141760"/>
          </a:xfrm>
          <a:prstGeom prst="rect">
            <a:avLst/>
          </a:prstGeom>
          <a:noFill/>
          <a:ln>
            <a:noFill/>
          </a:ln>
        </p:spPr>
      </p:pic>
      <p:pic>
        <p:nvPicPr>
          <p:cNvPr id="217" name="Google Shape;217;p17"/>
          <p:cNvPicPr preferRelativeResize="0"/>
          <p:nvPr/>
        </p:nvPicPr>
        <p:blipFill>
          <a:blip r:embed="rId9">
            <a:alphaModFix/>
          </a:blip>
          <a:stretch>
            <a:fillRect/>
          </a:stretch>
        </p:blipFill>
        <p:spPr>
          <a:xfrm>
            <a:off x="16808800" y="18307850"/>
            <a:ext cx="25234700" cy="12983424"/>
          </a:xfrm>
          <a:prstGeom prst="rect">
            <a:avLst/>
          </a:prstGeom>
          <a:noFill/>
          <a:ln w="38100" cap="flat" cmpd="sng">
            <a:solidFill>
              <a:srgbClr val="000000"/>
            </a:solidFill>
            <a:prstDash val="solid"/>
            <a:round/>
            <a:headEnd type="none" w="sm" len="sm"/>
            <a:tailEnd type="none" w="sm" len="sm"/>
          </a:ln>
        </p:spPr>
      </p:pic>
      <p:sp>
        <p:nvSpPr>
          <p:cNvPr id="218" name="Google Shape;218;p17"/>
          <p:cNvSpPr txBox="1">
            <a:spLocks noGrp="1"/>
          </p:cNvSpPr>
          <p:nvPr>
            <p:ph type="title"/>
          </p:nvPr>
        </p:nvSpPr>
        <p:spPr>
          <a:xfrm>
            <a:off x="1695300" y="4200700"/>
            <a:ext cx="40348200" cy="2869200"/>
          </a:xfrm>
          <a:prstGeom prst="rect">
            <a:avLst/>
          </a:prstGeom>
          <a:solidFill>
            <a:srgbClr val="D9D9D9"/>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365700" tIns="182850" rIns="365700" bIns="182850" anchor="ctr" anchorCtr="0">
            <a:noAutofit/>
          </a:bodyPr>
          <a:lstStyle/>
          <a:p>
            <a:pPr marL="0" lvl="0" indent="0" algn="ctr" rtl="0">
              <a:spcBef>
                <a:spcPts val="0"/>
              </a:spcBef>
              <a:spcAft>
                <a:spcPts val="0"/>
              </a:spcAft>
              <a:buNone/>
            </a:pPr>
            <a:r>
              <a:rPr lang="en-US" sz="15000" b="1"/>
              <a:t>Baseline Data</a:t>
            </a:r>
            <a:endParaRPr sz="15000" b="1"/>
          </a:p>
        </p:txBody>
      </p:sp>
      <p:sp>
        <p:nvSpPr>
          <p:cNvPr id="219" name="Google Shape;219;p17"/>
          <p:cNvSpPr txBox="1"/>
          <p:nvPr/>
        </p:nvSpPr>
        <p:spPr>
          <a:xfrm>
            <a:off x="34066125" y="12499050"/>
            <a:ext cx="7564500" cy="350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a:solidFill>
                  <a:srgbClr val="FF0000"/>
                </a:solidFill>
              </a:rPr>
              <a:t>X and Z directions are primary contributors to N.G. condition</a:t>
            </a:r>
            <a:endParaRPr sz="4800">
              <a:solidFill>
                <a:srgbClr val="FF0000"/>
              </a:solidFill>
            </a:endParaRPr>
          </a:p>
        </p:txBody>
      </p:sp>
      <p:sp>
        <p:nvSpPr>
          <p:cNvPr id="220" name="Google Shape;220;p17"/>
          <p:cNvSpPr/>
          <p:nvPr/>
        </p:nvSpPr>
        <p:spPr>
          <a:xfrm rot="5400000">
            <a:off x="36465975" y="15984600"/>
            <a:ext cx="2764800" cy="949200"/>
          </a:xfrm>
          <a:prstGeom prst="rightArrow">
            <a:avLst>
              <a:gd name="adj1" fmla="val 50000"/>
              <a:gd name="adj2" fmla="val 50000"/>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7"/>
          <p:cNvSpPr/>
          <p:nvPr/>
        </p:nvSpPr>
        <p:spPr>
          <a:xfrm rot="10800000">
            <a:off x="35076575" y="15076800"/>
            <a:ext cx="3027000" cy="1654800"/>
          </a:xfrm>
          <a:prstGeom prst="bentArrow">
            <a:avLst>
              <a:gd name="adj1" fmla="val 25000"/>
              <a:gd name="adj2" fmla="val 25000"/>
              <a:gd name="adj3" fmla="val 25000"/>
              <a:gd name="adj4" fmla="val 43750"/>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DATA - Junior.m4a" descr="DATA - Junior.m4a">
            <a:hlinkClick r:id="" action="ppaction://media"/>
            <a:extLst>
              <a:ext uri="{FF2B5EF4-FFF2-40B4-BE49-F238E27FC236}">
                <a16:creationId xmlns:a16="http://schemas.microsoft.com/office/drawing/2014/main" id="{38969CD0-D330-D54C-8AAF-0D73B153240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3200400" y="4422939"/>
            <a:ext cx="2514375" cy="2514375"/>
          </a:xfrm>
          <a:prstGeom prst="rect">
            <a:avLst/>
          </a:prstGeom>
          <a:solidFill>
            <a:srgbClr val="C00000"/>
          </a:solidFill>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904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8"/>
          <p:cNvSpPr/>
          <p:nvPr/>
        </p:nvSpPr>
        <p:spPr>
          <a:xfrm>
            <a:off x="45150" y="0"/>
            <a:ext cx="43891200" cy="3894600"/>
          </a:xfrm>
          <a:prstGeom prst="rect">
            <a:avLst/>
          </a:prstGeom>
          <a:solidFill>
            <a:srgbClr val="D9D9D9"/>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8" name="Google Shape;228;p18"/>
          <p:cNvPicPr preferRelativeResize="0"/>
          <p:nvPr/>
        </p:nvPicPr>
        <p:blipFill>
          <a:blip r:embed="rId5">
            <a:alphaModFix/>
          </a:blip>
          <a:stretch>
            <a:fillRect/>
          </a:stretch>
        </p:blipFill>
        <p:spPr>
          <a:xfrm>
            <a:off x="337025" y="329199"/>
            <a:ext cx="10745697" cy="2668500"/>
          </a:xfrm>
          <a:prstGeom prst="rect">
            <a:avLst/>
          </a:prstGeom>
          <a:noFill/>
          <a:ln w="19050" cap="flat" cmpd="sng">
            <a:solidFill>
              <a:srgbClr val="000000"/>
            </a:solidFill>
            <a:prstDash val="solid"/>
            <a:round/>
            <a:headEnd type="none" w="sm" len="sm"/>
            <a:tailEnd type="none" w="sm" len="sm"/>
          </a:ln>
        </p:spPr>
      </p:pic>
      <p:pic>
        <p:nvPicPr>
          <p:cNvPr id="229" name="Google Shape;229;p18"/>
          <p:cNvPicPr preferRelativeResize="0"/>
          <p:nvPr/>
        </p:nvPicPr>
        <p:blipFill rotWithShape="1">
          <a:blip r:embed="rId6">
            <a:alphaModFix/>
          </a:blip>
          <a:srcRect l="11200" t="20099" r="11501" b="17149"/>
          <a:stretch/>
        </p:blipFill>
        <p:spPr>
          <a:xfrm>
            <a:off x="36361526" y="290325"/>
            <a:ext cx="7253102" cy="3085870"/>
          </a:xfrm>
          <a:prstGeom prst="rect">
            <a:avLst/>
          </a:prstGeom>
          <a:noFill/>
          <a:ln w="19050" cap="flat" cmpd="sng">
            <a:solidFill>
              <a:srgbClr val="000000"/>
            </a:solidFill>
            <a:prstDash val="solid"/>
            <a:round/>
            <a:headEnd type="none" w="sm" len="sm"/>
            <a:tailEnd type="none" w="sm" len="sm"/>
          </a:ln>
        </p:spPr>
      </p:pic>
      <p:sp>
        <p:nvSpPr>
          <p:cNvPr id="230" name="Google Shape;230;p18"/>
          <p:cNvSpPr txBox="1"/>
          <p:nvPr/>
        </p:nvSpPr>
        <p:spPr>
          <a:xfrm>
            <a:off x="11568300" y="433325"/>
            <a:ext cx="23644500" cy="2132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6000" b="1"/>
              <a:t>Denso SJ66 Blower Motor - Bearing Failure</a:t>
            </a:r>
            <a:endParaRPr sz="6000" b="1"/>
          </a:p>
          <a:p>
            <a:pPr marL="0" lvl="0" indent="0" algn="ctr" rtl="0">
              <a:lnSpc>
                <a:spcPct val="115000"/>
              </a:lnSpc>
              <a:spcBef>
                <a:spcPts val="0"/>
              </a:spcBef>
              <a:spcAft>
                <a:spcPts val="0"/>
              </a:spcAft>
              <a:buNone/>
            </a:pPr>
            <a:r>
              <a:rPr lang="en-US" sz="6000" b="1"/>
              <a:t>SD1 </a:t>
            </a:r>
            <a:r>
              <a:rPr lang="en-US" sz="6000" b="1" i="1"/>
              <a:t>Spring 2020</a:t>
            </a:r>
            <a:endParaRPr sz="6000" b="1" i="1"/>
          </a:p>
        </p:txBody>
      </p:sp>
      <p:sp>
        <p:nvSpPr>
          <p:cNvPr id="231" name="Google Shape;231;p18"/>
          <p:cNvSpPr txBox="1"/>
          <p:nvPr/>
        </p:nvSpPr>
        <p:spPr>
          <a:xfrm>
            <a:off x="11683950" y="2744150"/>
            <a:ext cx="24213300" cy="121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a:t>Josh Liddle, Junior Perez, Zachary Craver, Greg Davis, Justin Insomphou, Dr. Gert Goch</a:t>
            </a:r>
            <a:endParaRPr sz="4800"/>
          </a:p>
        </p:txBody>
      </p:sp>
      <p:graphicFrame>
        <p:nvGraphicFramePr>
          <p:cNvPr id="232" name="Google Shape;232;p18"/>
          <p:cNvGraphicFramePr/>
          <p:nvPr/>
        </p:nvGraphicFramePr>
        <p:xfrm>
          <a:off x="2155950" y="8077200"/>
          <a:ext cx="39517200" cy="11679001"/>
        </p:xfrm>
        <a:graphic>
          <a:graphicData uri="http://schemas.openxmlformats.org/drawingml/2006/table">
            <a:tbl>
              <a:tblPr>
                <a:noFill/>
                <a:tableStyleId>{46C5F275-169D-4B45-A0B8-D59D84AA1B45}</a:tableStyleId>
              </a:tblPr>
              <a:tblGrid>
                <a:gridCol w="18828525">
                  <a:extLst>
                    <a:ext uri="{9D8B030D-6E8A-4147-A177-3AD203B41FA5}">
                      <a16:colId xmlns:a16="http://schemas.microsoft.com/office/drawing/2014/main" val="20000"/>
                    </a:ext>
                  </a:extLst>
                </a:gridCol>
                <a:gridCol w="20688675">
                  <a:extLst>
                    <a:ext uri="{9D8B030D-6E8A-4147-A177-3AD203B41FA5}">
                      <a16:colId xmlns:a16="http://schemas.microsoft.com/office/drawing/2014/main" val="20001"/>
                    </a:ext>
                  </a:extLst>
                </a:gridCol>
              </a:tblGrid>
              <a:tr h="4089900">
                <a:tc>
                  <a:txBody>
                    <a:bodyPr/>
                    <a:lstStyle/>
                    <a:p>
                      <a:pPr marL="0" lvl="0" indent="0" algn="ctr" rtl="0">
                        <a:spcBef>
                          <a:spcPts val="0"/>
                        </a:spcBef>
                        <a:spcAft>
                          <a:spcPts val="0"/>
                        </a:spcAft>
                        <a:buNone/>
                      </a:pPr>
                      <a:r>
                        <a:rPr lang="en-US" sz="5000" b="1"/>
                        <a:t>DOE Refinement</a:t>
                      </a:r>
                      <a:endParaRPr sz="5000" b="1"/>
                    </a:p>
                    <a:p>
                      <a:pPr marL="685800" lvl="0" indent="-546100" algn="l" rtl="0">
                        <a:lnSpc>
                          <a:spcPct val="115000"/>
                        </a:lnSpc>
                        <a:spcBef>
                          <a:spcPts val="0"/>
                        </a:spcBef>
                        <a:spcAft>
                          <a:spcPts val="0"/>
                        </a:spcAft>
                        <a:buSzPts val="5000"/>
                        <a:buChar char="●"/>
                      </a:pPr>
                      <a:r>
                        <a:rPr lang="en-US" sz="5000"/>
                        <a:t>Variable Testing</a:t>
                      </a:r>
                      <a:endParaRPr sz="5000"/>
                    </a:p>
                    <a:p>
                      <a:pPr marL="685800" lvl="0" indent="-546100" algn="l" rtl="0">
                        <a:lnSpc>
                          <a:spcPct val="115000"/>
                        </a:lnSpc>
                        <a:spcBef>
                          <a:spcPts val="0"/>
                        </a:spcBef>
                        <a:spcAft>
                          <a:spcPts val="0"/>
                        </a:spcAft>
                        <a:buSzPts val="5000"/>
                        <a:buChar char="●"/>
                      </a:pPr>
                      <a:r>
                        <a:rPr lang="en-US" sz="5000"/>
                        <a:t>Data Analysis</a:t>
                      </a:r>
                      <a:endParaRPr sz="5000"/>
                    </a:p>
                    <a:p>
                      <a:pPr marL="685800" lvl="0" indent="-546100" algn="l" rtl="0">
                        <a:lnSpc>
                          <a:spcPct val="115000"/>
                        </a:lnSpc>
                        <a:spcBef>
                          <a:spcPts val="0"/>
                        </a:spcBef>
                        <a:spcAft>
                          <a:spcPts val="0"/>
                        </a:spcAft>
                        <a:buSzPts val="5000"/>
                        <a:buChar char="●"/>
                      </a:pPr>
                      <a:r>
                        <a:rPr lang="en-US" sz="5000"/>
                        <a:t>Correlation Study Method</a:t>
                      </a:r>
                      <a:endParaRPr sz="5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US" sz="5000"/>
                        <a:t>Current - 5/30/2020</a:t>
                      </a:r>
                      <a:endParaRPr sz="5000"/>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4089900">
                <a:tc>
                  <a:txBody>
                    <a:bodyPr/>
                    <a:lstStyle/>
                    <a:p>
                      <a:pPr marL="0" lvl="0" indent="0" algn="ctr" rtl="0">
                        <a:spcBef>
                          <a:spcPts val="0"/>
                        </a:spcBef>
                        <a:spcAft>
                          <a:spcPts val="0"/>
                        </a:spcAft>
                        <a:buNone/>
                      </a:pPr>
                      <a:r>
                        <a:rPr lang="en-US" sz="5000" b="1"/>
                        <a:t>Analysis/Test Phase</a:t>
                      </a:r>
                      <a:endParaRPr sz="5000" b="1"/>
                    </a:p>
                    <a:p>
                      <a:pPr marL="685800" marR="0" lvl="0" indent="-546100" algn="l" rtl="0">
                        <a:lnSpc>
                          <a:spcPct val="115000"/>
                        </a:lnSpc>
                        <a:spcBef>
                          <a:spcPts val="0"/>
                        </a:spcBef>
                        <a:spcAft>
                          <a:spcPts val="0"/>
                        </a:spcAft>
                        <a:buSzPts val="5000"/>
                        <a:buChar char="●"/>
                      </a:pPr>
                      <a:r>
                        <a:rPr lang="en-US" sz="5000"/>
                        <a:t>Testing</a:t>
                      </a:r>
                      <a:endParaRPr sz="5000"/>
                    </a:p>
                    <a:p>
                      <a:pPr marL="685800" lvl="0" indent="-546100" algn="l" rtl="0">
                        <a:lnSpc>
                          <a:spcPct val="115000"/>
                        </a:lnSpc>
                        <a:spcBef>
                          <a:spcPts val="0"/>
                        </a:spcBef>
                        <a:spcAft>
                          <a:spcPts val="0"/>
                        </a:spcAft>
                        <a:buSzPts val="5000"/>
                        <a:buChar char="●"/>
                      </a:pPr>
                      <a:r>
                        <a:rPr lang="en-US" sz="5000"/>
                        <a:t>Data Acquisition</a:t>
                      </a:r>
                      <a:endParaRPr sz="5000"/>
                    </a:p>
                    <a:p>
                      <a:pPr marL="685800" lvl="0" indent="-546100" algn="l" rtl="0">
                        <a:lnSpc>
                          <a:spcPct val="115000"/>
                        </a:lnSpc>
                        <a:spcBef>
                          <a:spcPts val="0"/>
                        </a:spcBef>
                        <a:spcAft>
                          <a:spcPts val="0"/>
                        </a:spcAft>
                        <a:buSzPts val="5000"/>
                        <a:buChar char="●"/>
                      </a:pPr>
                      <a:r>
                        <a:rPr lang="en-US" sz="5000"/>
                        <a:t>Correlation Study</a:t>
                      </a:r>
                      <a:endParaRPr sz="5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US" sz="5000"/>
                        <a:t>5/30/20 - 11/01/2020</a:t>
                      </a:r>
                      <a:endParaRPr sz="5000"/>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202375">
                <a:tc>
                  <a:txBody>
                    <a:bodyPr/>
                    <a:lstStyle/>
                    <a:p>
                      <a:pPr marL="0" lvl="0" indent="0" algn="ctr" rtl="0">
                        <a:spcBef>
                          <a:spcPts val="0"/>
                        </a:spcBef>
                        <a:spcAft>
                          <a:spcPts val="0"/>
                        </a:spcAft>
                        <a:buNone/>
                      </a:pPr>
                      <a:r>
                        <a:rPr lang="en-US" sz="5000" b="1"/>
                        <a:t>Conclusion/Expo Presentation</a:t>
                      </a:r>
                      <a:endParaRPr sz="5000" b="1"/>
                    </a:p>
                    <a:p>
                      <a:pPr marL="685800" lvl="0" indent="-546100" algn="l" rtl="0">
                        <a:lnSpc>
                          <a:spcPct val="115000"/>
                        </a:lnSpc>
                        <a:spcBef>
                          <a:spcPts val="0"/>
                        </a:spcBef>
                        <a:spcAft>
                          <a:spcPts val="0"/>
                        </a:spcAft>
                        <a:buSzPts val="5000"/>
                        <a:buChar char="●"/>
                      </a:pPr>
                      <a:r>
                        <a:rPr lang="en-US" sz="5000"/>
                        <a:t>Final Data Collection</a:t>
                      </a:r>
                      <a:endParaRPr sz="5000"/>
                    </a:p>
                    <a:p>
                      <a:pPr marL="685800" lvl="0" indent="-546100" algn="l" rtl="0">
                        <a:lnSpc>
                          <a:spcPct val="115000"/>
                        </a:lnSpc>
                        <a:spcBef>
                          <a:spcPts val="0"/>
                        </a:spcBef>
                        <a:spcAft>
                          <a:spcPts val="0"/>
                        </a:spcAft>
                        <a:buSzPts val="5000"/>
                        <a:buChar char="●"/>
                      </a:pPr>
                      <a:r>
                        <a:rPr lang="en-US" sz="5000"/>
                        <a:t>Presentation Construction</a:t>
                      </a:r>
                      <a:endParaRPr sz="5000"/>
                    </a:p>
                    <a:p>
                      <a:pPr marL="685800" lvl="0" indent="-546100" algn="l" rtl="0">
                        <a:lnSpc>
                          <a:spcPct val="115000"/>
                        </a:lnSpc>
                        <a:spcBef>
                          <a:spcPts val="0"/>
                        </a:spcBef>
                        <a:spcAft>
                          <a:spcPts val="0"/>
                        </a:spcAft>
                        <a:buSzPts val="5000"/>
                        <a:buChar char="●"/>
                      </a:pPr>
                      <a:r>
                        <a:rPr lang="en-US" sz="5000"/>
                        <a:t>Final Report</a:t>
                      </a:r>
                      <a:endParaRPr sz="5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US" sz="5000"/>
                        <a:t>11/01/2020 - 12/06/2020</a:t>
                      </a:r>
                      <a:endParaRPr sz="5000"/>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
        <p:nvSpPr>
          <p:cNvPr id="233" name="Google Shape;233;p18"/>
          <p:cNvSpPr txBox="1"/>
          <p:nvPr/>
        </p:nvSpPr>
        <p:spPr>
          <a:xfrm>
            <a:off x="2155950" y="19738675"/>
            <a:ext cx="39517200" cy="93729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457200" algn="l" rtl="0">
              <a:spcBef>
                <a:spcPts val="0"/>
              </a:spcBef>
              <a:spcAft>
                <a:spcPts val="0"/>
              </a:spcAft>
              <a:buClr>
                <a:schemeClr val="dk1"/>
              </a:buClr>
              <a:buSzPts val="1100"/>
              <a:buFont typeface="Arial"/>
              <a:buNone/>
            </a:pPr>
            <a:endParaRPr sz="6000" b="1">
              <a:solidFill>
                <a:schemeClr val="dk1"/>
              </a:solidFill>
            </a:endParaRPr>
          </a:p>
          <a:p>
            <a:pPr marL="0" lvl="0" indent="457200" algn="l" rtl="0">
              <a:spcBef>
                <a:spcPts val="0"/>
              </a:spcBef>
              <a:spcAft>
                <a:spcPts val="0"/>
              </a:spcAft>
              <a:buClr>
                <a:schemeClr val="dk1"/>
              </a:buClr>
              <a:buSzPts val="1100"/>
              <a:buFont typeface="Arial"/>
              <a:buNone/>
            </a:pPr>
            <a:r>
              <a:rPr lang="en-US" sz="6000" b="1">
                <a:solidFill>
                  <a:schemeClr val="dk1"/>
                </a:solidFill>
              </a:rPr>
              <a:t>Potential Risks</a:t>
            </a:r>
            <a:endParaRPr sz="6000" b="1">
              <a:solidFill>
                <a:schemeClr val="dk1"/>
              </a:solidFill>
            </a:endParaRPr>
          </a:p>
          <a:p>
            <a:pPr marL="457200" lvl="0" indent="-152400" algn="l" rtl="0">
              <a:lnSpc>
                <a:spcPct val="115000"/>
              </a:lnSpc>
              <a:spcBef>
                <a:spcPts val="0"/>
              </a:spcBef>
              <a:spcAft>
                <a:spcPts val="0"/>
              </a:spcAft>
              <a:buClr>
                <a:schemeClr val="dk1"/>
              </a:buClr>
              <a:buSzPts val="6000"/>
              <a:buChar char="●"/>
            </a:pPr>
            <a:r>
              <a:rPr lang="en-US" sz="6000">
                <a:solidFill>
                  <a:schemeClr val="dk1"/>
                </a:solidFill>
              </a:rPr>
              <a:t>Problem derives from multiple sources</a:t>
            </a:r>
            <a:endParaRPr sz="6000">
              <a:solidFill>
                <a:schemeClr val="dk1"/>
              </a:solidFill>
            </a:endParaRPr>
          </a:p>
          <a:p>
            <a:pPr marL="914400" lvl="1" indent="76200" algn="l" rtl="0">
              <a:lnSpc>
                <a:spcPct val="115000"/>
              </a:lnSpc>
              <a:spcBef>
                <a:spcPts val="0"/>
              </a:spcBef>
              <a:spcAft>
                <a:spcPts val="0"/>
              </a:spcAft>
              <a:buClr>
                <a:schemeClr val="dk1"/>
              </a:buClr>
              <a:buSzPts val="6000"/>
              <a:buChar char="○"/>
            </a:pPr>
            <a:r>
              <a:rPr lang="en-US" sz="6000">
                <a:solidFill>
                  <a:schemeClr val="dk1"/>
                </a:solidFill>
              </a:rPr>
              <a:t>Restructure the Design of Experiment for Components</a:t>
            </a:r>
            <a:endParaRPr sz="6000">
              <a:solidFill>
                <a:schemeClr val="dk1"/>
              </a:solidFill>
            </a:endParaRPr>
          </a:p>
          <a:p>
            <a:pPr marL="457200" lvl="0" indent="-152400" algn="l" rtl="0">
              <a:lnSpc>
                <a:spcPct val="115000"/>
              </a:lnSpc>
              <a:spcBef>
                <a:spcPts val="0"/>
              </a:spcBef>
              <a:spcAft>
                <a:spcPts val="0"/>
              </a:spcAft>
              <a:buClr>
                <a:schemeClr val="dk1"/>
              </a:buClr>
              <a:buSzPts val="6000"/>
              <a:buChar char="●"/>
            </a:pPr>
            <a:r>
              <a:rPr lang="en-US" sz="6000">
                <a:solidFill>
                  <a:schemeClr val="dk1"/>
                </a:solidFill>
              </a:rPr>
              <a:t>Data Reliability </a:t>
            </a:r>
            <a:endParaRPr sz="6000">
              <a:solidFill>
                <a:schemeClr val="dk1"/>
              </a:solidFill>
            </a:endParaRPr>
          </a:p>
          <a:p>
            <a:pPr marL="914400" lvl="1" indent="76200" algn="l" rtl="0">
              <a:lnSpc>
                <a:spcPct val="115000"/>
              </a:lnSpc>
              <a:spcBef>
                <a:spcPts val="0"/>
              </a:spcBef>
              <a:spcAft>
                <a:spcPts val="0"/>
              </a:spcAft>
              <a:buClr>
                <a:schemeClr val="dk1"/>
              </a:buClr>
              <a:buSzPts val="6000"/>
              <a:buChar char="○"/>
            </a:pPr>
            <a:r>
              <a:rPr lang="en-US" sz="6000">
                <a:solidFill>
                  <a:schemeClr val="dk1"/>
                </a:solidFill>
              </a:rPr>
              <a:t>Verification action is required by Team</a:t>
            </a:r>
            <a:endParaRPr sz="6000">
              <a:solidFill>
                <a:schemeClr val="dk1"/>
              </a:solidFill>
            </a:endParaRPr>
          </a:p>
          <a:p>
            <a:pPr marL="457200" lvl="0" indent="-152400" algn="l" rtl="0">
              <a:lnSpc>
                <a:spcPct val="115000"/>
              </a:lnSpc>
              <a:spcBef>
                <a:spcPts val="0"/>
              </a:spcBef>
              <a:spcAft>
                <a:spcPts val="0"/>
              </a:spcAft>
              <a:buClr>
                <a:schemeClr val="dk1"/>
              </a:buClr>
              <a:buSzPts val="6000"/>
              <a:buChar char="●"/>
            </a:pPr>
            <a:r>
              <a:rPr lang="en-US" sz="6000">
                <a:solidFill>
                  <a:schemeClr val="dk1"/>
                </a:solidFill>
              </a:rPr>
              <a:t>Bearing Noise from unselected factor</a:t>
            </a:r>
            <a:endParaRPr sz="6000">
              <a:solidFill>
                <a:schemeClr val="dk1"/>
              </a:solidFill>
            </a:endParaRPr>
          </a:p>
          <a:p>
            <a:pPr marL="914400" lvl="1" indent="76200" algn="l" rtl="0">
              <a:lnSpc>
                <a:spcPct val="115000"/>
              </a:lnSpc>
              <a:spcBef>
                <a:spcPts val="0"/>
              </a:spcBef>
              <a:spcAft>
                <a:spcPts val="0"/>
              </a:spcAft>
              <a:buClr>
                <a:schemeClr val="dk1"/>
              </a:buClr>
              <a:buSzPts val="6000"/>
              <a:buChar char="○"/>
            </a:pPr>
            <a:r>
              <a:rPr lang="en-US" sz="6000">
                <a:solidFill>
                  <a:schemeClr val="dk1"/>
                </a:solidFill>
              </a:rPr>
              <a:t>Broaden the Test Scope</a:t>
            </a:r>
            <a:endParaRPr sz="6000"/>
          </a:p>
        </p:txBody>
      </p:sp>
      <p:sp>
        <p:nvSpPr>
          <p:cNvPr id="234" name="Google Shape;234;p18"/>
          <p:cNvSpPr txBox="1">
            <a:spLocks noGrp="1"/>
          </p:cNvSpPr>
          <p:nvPr>
            <p:ph type="title"/>
          </p:nvPr>
        </p:nvSpPr>
        <p:spPr>
          <a:xfrm>
            <a:off x="2187000" y="5208001"/>
            <a:ext cx="39517200" cy="2869200"/>
          </a:xfrm>
          <a:prstGeom prst="rect">
            <a:avLst/>
          </a:prstGeom>
          <a:solidFill>
            <a:srgbClr val="D9D9D9"/>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365700" tIns="182850" rIns="365700" bIns="182850" anchor="ctr" anchorCtr="0">
            <a:noAutofit/>
          </a:bodyPr>
          <a:lstStyle/>
          <a:p>
            <a:pPr marL="0" lvl="0" indent="0" algn="ctr" rtl="0">
              <a:spcBef>
                <a:spcPts val="0"/>
              </a:spcBef>
              <a:spcAft>
                <a:spcPts val="0"/>
              </a:spcAft>
              <a:buNone/>
            </a:pPr>
            <a:r>
              <a:rPr lang="en-US" sz="15000" b="1"/>
              <a:t>Project Outlook</a:t>
            </a:r>
            <a:endParaRPr sz="15000" b="1"/>
          </a:p>
        </p:txBody>
      </p:sp>
      <p:pic>
        <p:nvPicPr>
          <p:cNvPr id="2" name="Outlook.m4a" descr="Outlook.m4a">
            <a:hlinkClick r:id="" action="ppaction://media"/>
            <a:extLst>
              <a:ext uri="{FF2B5EF4-FFF2-40B4-BE49-F238E27FC236}">
                <a16:creationId xmlns:a16="http://schemas.microsoft.com/office/drawing/2014/main" id="{24A9C4E4-8211-7542-89D5-1ED527788C3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708400" y="5448801"/>
            <a:ext cx="2540000" cy="2540000"/>
          </a:xfrm>
          <a:prstGeom prst="rect">
            <a:avLst/>
          </a:prstGeom>
          <a:solidFill>
            <a:srgbClr val="C00000"/>
          </a:solidFill>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80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2227</Words>
  <Application>Microsoft Macintosh PowerPoint</Application>
  <PresentationFormat>Custom</PresentationFormat>
  <Paragraphs>268</Paragraphs>
  <Slides>6</Slides>
  <Notes>6</Notes>
  <HiddenSlides>0</HiddenSlides>
  <MMClips>5</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Open Sans</vt:lpstr>
      <vt:lpstr>Default Design</vt:lpstr>
      <vt:lpstr>PowerPoint Presentation</vt:lpstr>
      <vt:lpstr>Problem Statement</vt:lpstr>
      <vt:lpstr>Current Process Outline</vt:lpstr>
      <vt:lpstr>Design of Experiment</vt:lpstr>
      <vt:lpstr>Baseline Data</vt:lpstr>
      <vt:lpstr>Project Outlook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Liddle, Joshua</cp:lastModifiedBy>
  <cp:revision>3</cp:revision>
  <dcterms:modified xsi:type="dcterms:W3CDTF">2020-04-27T01:06:25Z</dcterms:modified>
</cp:coreProperties>
</file>