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43891200" cy="3291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" roundtripDataSignature="AMtx7mhIcwhf0NvC2lwtSaeYR3VAjIxg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3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E163E5-96D2-4440-ABCC-33A2AF05515C}" v="72" dt="2020-04-26T02:17:24.6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380" autoAdjust="0"/>
  </p:normalViewPr>
  <p:slideViewPr>
    <p:cSldViewPr snapToGrid="0">
      <p:cViewPr>
        <p:scale>
          <a:sx n="33" d="100"/>
          <a:sy n="33" d="100"/>
        </p:scale>
        <p:origin x="-1260" y="-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Kakavitsas" userId="758c537590a4838b" providerId="LiveId" clId="{EEE163E5-96D2-4440-ABCC-33A2AF05515C}"/>
    <pc:docChg chg="undo custSel addSld delSld modSld">
      <pc:chgData name="Nicholas Kakavitsas" userId="758c537590a4838b" providerId="LiveId" clId="{EEE163E5-96D2-4440-ABCC-33A2AF05515C}" dt="2020-04-26T18:36:28.862" v="378" actId="20577"/>
      <pc:docMkLst>
        <pc:docMk/>
      </pc:docMkLst>
      <pc:sldChg chg="addSp delSp modSp modTransition modAnim modNotesTx">
        <pc:chgData name="Nicholas Kakavitsas" userId="758c537590a4838b" providerId="LiveId" clId="{EEE163E5-96D2-4440-ABCC-33A2AF05515C}" dt="2020-04-26T18:36:22.831" v="371" actId="20577"/>
        <pc:sldMkLst>
          <pc:docMk/>
          <pc:sldMk cId="0" sldId="256"/>
        </pc:sldMkLst>
        <pc:spChg chg="mod">
          <ac:chgData name="Nicholas Kakavitsas" userId="758c537590a4838b" providerId="LiveId" clId="{EEE163E5-96D2-4440-ABCC-33A2AF05515C}" dt="2020-04-26T01:03:22.108" v="237" actId="207"/>
          <ac:spMkLst>
            <pc:docMk/>
            <pc:sldMk cId="0" sldId="256"/>
            <ac:spMk id="91" creationId="{00000000-0000-0000-0000-000000000000}"/>
          </ac:spMkLst>
        </pc:spChg>
        <pc:spChg chg="mod">
          <ac:chgData name="Nicholas Kakavitsas" userId="758c537590a4838b" providerId="LiveId" clId="{EEE163E5-96D2-4440-ABCC-33A2AF05515C}" dt="2020-04-26T01:04:41.614" v="283" actId="1038"/>
          <ac:spMkLst>
            <pc:docMk/>
            <pc:sldMk cId="0" sldId="256"/>
            <ac:spMk id="93" creationId="{00000000-0000-0000-0000-000000000000}"/>
          </ac:spMkLst>
        </pc:spChg>
        <pc:spChg chg="mod">
          <ac:chgData name="Nicholas Kakavitsas" userId="758c537590a4838b" providerId="LiveId" clId="{EEE163E5-96D2-4440-ABCC-33A2AF05515C}" dt="2020-04-26T01:03:28.013" v="238" actId="207"/>
          <ac:spMkLst>
            <pc:docMk/>
            <pc:sldMk cId="0" sldId="256"/>
            <ac:spMk id="95" creationId="{00000000-0000-0000-0000-000000000000}"/>
          </ac:spMkLst>
        </pc:spChg>
        <pc:spChg chg="mod">
          <ac:chgData name="Nicholas Kakavitsas" userId="758c537590a4838b" providerId="LiveId" clId="{EEE163E5-96D2-4440-ABCC-33A2AF05515C}" dt="2020-04-26T01:04:55.992" v="310" actId="1038"/>
          <ac:spMkLst>
            <pc:docMk/>
            <pc:sldMk cId="0" sldId="256"/>
            <ac:spMk id="96" creationId="{00000000-0000-0000-0000-000000000000}"/>
          </ac:spMkLst>
        </pc:spChg>
        <pc:spChg chg="mod">
          <ac:chgData name="Nicholas Kakavitsas" userId="758c537590a4838b" providerId="LiveId" clId="{EEE163E5-96D2-4440-ABCC-33A2AF05515C}" dt="2020-04-26T18:36:22.831" v="371" actId="20577"/>
          <ac:spMkLst>
            <pc:docMk/>
            <pc:sldMk cId="0" sldId="256"/>
            <ac:spMk id="105" creationId="{00000000-0000-0000-0000-000000000000}"/>
          </ac:spMkLst>
        </pc:spChg>
        <pc:spChg chg="mod">
          <ac:chgData name="Nicholas Kakavitsas" userId="758c537590a4838b" providerId="LiveId" clId="{EEE163E5-96D2-4440-ABCC-33A2AF05515C}" dt="2020-04-25T23:32:32.660" v="190" actId="1035"/>
          <ac:spMkLst>
            <pc:docMk/>
            <pc:sldMk cId="0" sldId="256"/>
            <ac:spMk id="120" creationId="{00000000-0000-0000-0000-000000000000}"/>
          </ac:spMkLst>
        </pc:spChg>
        <pc:spChg chg="mod">
          <ac:chgData name="Nicholas Kakavitsas" userId="758c537590a4838b" providerId="LiveId" clId="{EEE163E5-96D2-4440-ABCC-33A2AF05515C}" dt="2020-04-25T23:32:32.660" v="190" actId="1035"/>
          <ac:spMkLst>
            <pc:docMk/>
            <pc:sldMk cId="0" sldId="256"/>
            <ac:spMk id="121" creationId="{00000000-0000-0000-0000-000000000000}"/>
          </ac:spMkLst>
        </pc:spChg>
        <pc:spChg chg="mod">
          <ac:chgData name="Nicholas Kakavitsas" userId="758c537590a4838b" providerId="LiveId" clId="{EEE163E5-96D2-4440-ABCC-33A2AF05515C}" dt="2020-04-25T23:32:15.687" v="165" actId="1076"/>
          <ac:spMkLst>
            <pc:docMk/>
            <pc:sldMk cId="0" sldId="256"/>
            <ac:spMk id="122" creationId="{00000000-0000-0000-0000-000000000000}"/>
          </ac:spMkLst>
        </pc:spChg>
        <pc:spChg chg="mod">
          <ac:chgData name="Nicholas Kakavitsas" userId="758c537590a4838b" providerId="LiveId" clId="{EEE163E5-96D2-4440-ABCC-33A2AF05515C}" dt="2020-04-25T23:32:15.687" v="165" actId="1076"/>
          <ac:spMkLst>
            <pc:docMk/>
            <pc:sldMk cId="0" sldId="256"/>
            <ac:spMk id="123" creationId="{00000000-0000-0000-0000-000000000000}"/>
          </ac:spMkLst>
        </pc:spChg>
        <pc:spChg chg="mod">
          <ac:chgData name="Nicholas Kakavitsas" userId="758c537590a4838b" providerId="LiveId" clId="{EEE163E5-96D2-4440-ABCC-33A2AF05515C}" dt="2020-04-25T23:32:32.660" v="190" actId="1035"/>
          <ac:spMkLst>
            <pc:docMk/>
            <pc:sldMk cId="0" sldId="256"/>
            <ac:spMk id="124" creationId="{00000000-0000-0000-0000-000000000000}"/>
          </ac:spMkLst>
        </pc:spChg>
        <pc:spChg chg="mod">
          <ac:chgData name="Nicholas Kakavitsas" userId="758c537590a4838b" providerId="LiveId" clId="{EEE163E5-96D2-4440-ABCC-33A2AF05515C}" dt="2020-04-25T23:32:32.660" v="190" actId="1035"/>
          <ac:spMkLst>
            <pc:docMk/>
            <pc:sldMk cId="0" sldId="256"/>
            <ac:spMk id="125" creationId="{00000000-0000-0000-0000-000000000000}"/>
          </ac:spMkLst>
        </pc:spChg>
        <pc:spChg chg="mod">
          <ac:chgData name="Nicholas Kakavitsas" userId="758c537590a4838b" providerId="LiveId" clId="{EEE163E5-96D2-4440-ABCC-33A2AF05515C}" dt="2020-04-25T23:25:51.852" v="162" actId="20577"/>
          <ac:spMkLst>
            <pc:docMk/>
            <pc:sldMk cId="0" sldId="256"/>
            <ac:spMk id="127" creationId="{00000000-0000-0000-0000-000000000000}"/>
          </ac:spMkLst>
        </pc:spChg>
        <pc:grpChg chg="mod">
          <ac:chgData name="Nicholas Kakavitsas" userId="758c537590a4838b" providerId="LiveId" clId="{EEE163E5-96D2-4440-ABCC-33A2AF05515C}" dt="2020-04-26T01:03:32.425" v="240" actId="207"/>
          <ac:grpSpMkLst>
            <pc:docMk/>
            <pc:sldMk cId="0" sldId="256"/>
            <ac:grpSpMk id="84" creationId="{00000000-0000-0000-0000-000000000000}"/>
          </ac:grpSpMkLst>
        </pc:grpChg>
        <pc:grpChg chg="mod">
          <ac:chgData name="Nicholas Kakavitsas" userId="758c537590a4838b" providerId="LiveId" clId="{EEE163E5-96D2-4440-ABCC-33A2AF05515C}" dt="2020-04-26T01:03:32.425" v="240" actId="207"/>
          <ac:grpSpMkLst>
            <pc:docMk/>
            <pc:sldMk cId="0" sldId="256"/>
            <ac:grpSpMk id="90" creationId="{00000000-0000-0000-0000-000000000000}"/>
          </ac:grpSpMkLst>
        </pc:grpChg>
        <pc:grpChg chg="mod">
          <ac:chgData name="Nicholas Kakavitsas" userId="758c537590a4838b" providerId="LiveId" clId="{EEE163E5-96D2-4440-ABCC-33A2AF05515C}" dt="2020-04-26T01:03:32.425" v="240" actId="207"/>
          <ac:grpSpMkLst>
            <pc:docMk/>
            <pc:sldMk cId="0" sldId="256"/>
            <ac:grpSpMk id="92" creationId="{00000000-0000-0000-0000-000000000000}"/>
          </ac:grpSpMkLst>
        </pc:grpChg>
        <pc:grpChg chg="mod">
          <ac:chgData name="Nicholas Kakavitsas" userId="758c537590a4838b" providerId="LiveId" clId="{EEE163E5-96D2-4440-ABCC-33A2AF05515C}" dt="2020-04-26T01:03:32.425" v="240" actId="207"/>
          <ac:grpSpMkLst>
            <pc:docMk/>
            <pc:sldMk cId="0" sldId="256"/>
            <ac:grpSpMk id="94" creationId="{00000000-0000-0000-0000-000000000000}"/>
          </ac:grpSpMkLst>
        </pc:grpChg>
        <pc:picChg chg="add del mod">
          <ac:chgData name="Nicholas Kakavitsas" userId="758c537590a4838b" providerId="LiveId" clId="{EEE163E5-96D2-4440-ABCC-33A2AF05515C}" dt="2020-04-26T01:06:26.704" v="312"/>
          <ac:picMkLst>
            <pc:docMk/>
            <pc:sldMk cId="0" sldId="256"/>
            <ac:picMk id="2" creationId="{005A6B51-EF87-4BA6-B136-E09AD6FBBB25}"/>
          </ac:picMkLst>
        </pc:picChg>
        <pc:picChg chg="add del mod">
          <ac:chgData name="Nicholas Kakavitsas" userId="758c537590a4838b" providerId="LiveId" clId="{EEE163E5-96D2-4440-ABCC-33A2AF05515C}" dt="2020-04-26T01:13:04.140" v="314"/>
          <ac:picMkLst>
            <pc:docMk/>
            <pc:sldMk cId="0" sldId="256"/>
            <ac:picMk id="3" creationId="{462BDF9A-57EE-4044-85B5-9E003D0E1C34}"/>
          </ac:picMkLst>
        </pc:picChg>
        <pc:picChg chg="add del mod">
          <ac:chgData name="Nicholas Kakavitsas" userId="758c537590a4838b" providerId="LiveId" clId="{EEE163E5-96D2-4440-ABCC-33A2AF05515C}" dt="2020-04-26T01:14:33.374" v="326"/>
          <ac:picMkLst>
            <pc:docMk/>
            <pc:sldMk cId="0" sldId="256"/>
            <ac:picMk id="4" creationId="{662BC64C-4DCE-440F-A0BD-B4C60ECE8558}"/>
          </ac:picMkLst>
        </pc:picChg>
        <pc:picChg chg="add del mod">
          <ac:chgData name="Nicholas Kakavitsas" userId="758c537590a4838b" providerId="LiveId" clId="{EEE163E5-96D2-4440-ABCC-33A2AF05515C}" dt="2020-04-26T01:16:17.541" v="332"/>
          <ac:picMkLst>
            <pc:docMk/>
            <pc:sldMk cId="0" sldId="256"/>
            <ac:picMk id="5" creationId="{BF2F3545-4639-4826-84CD-DF608B1FC162}"/>
          </ac:picMkLst>
        </pc:picChg>
        <pc:picChg chg="add del mod">
          <ac:chgData name="Nicholas Kakavitsas" userId="758c537590a4838b" providerId="LiveId" clId="{EEE163E5-96D2-4440-ABCC-33A2AF05515C}" dt="2020-04-26T01:17:00.957" v="334"/>
          <ac:picMkLst>
            <pc:docMk/>
            <pc:sldMk cId="0" sldId="256"/>
            <ac:picMk id="6" creationId="{49D63763-ED59-4CE7-ADEC-05D78CB91E31}"/>
          </ac:picMkLst>
        </pc:picChg>
        <pc:picChg chg="add del mod">
          <ac:chgData name="Nicholas Kakavitsas" userId="758c537590a4838b" providerId="LiveId" clId="{EEE163E5-96D2-4440-ABCC-33A2AF05515C}" dt="2020-04-26T01:59:37.814" v="345"/>
          <ac:picMkLst>
            <pc:docMk/>
            <pc:sldMk cId="0" sldId="256"/>
            <ac:picMk id="7" creationId="{A9AFA08E-9CFD-4AE6-B1AF-8AC863D93CF0}"/>
          </ac:picMkLst>
        </pc:picChg>
        <pc:picChg chg="add del mod">
          <ac:chgData name="Nicholas Kakavitsas" userId="758c537590a4838b" providerId="LiveId" clId="{EEE163E5-96D2-4440-ABCC-33A2AF05515C}" dt="2020-04-26T02:01:50.761" v="347"/>
          <ac:picMkLst>
            <pc:docMk/>
            <pc:sldMk cId="0" sldId="256"/>
            <ac:picMk id="8" creationId="{6EA16B76-F0D7-4C6C-AF96-20BF2221B64D}"/>
          </ac:picMkLst>
        </pc:picChg>
        <pc:picChg chg="add del mod">
          <ac:chgData name="Nicholas Kakavitsas" userId="758c537590a4838b" providerId="LiveId" clId="{EEE163E5-96D2-4440-ABCC-33A2AF05515C}" dt="2020-04-26T02:03:45.742" v="349"/>
          <ac:picMkLst>
            <pc:docMk/>
            <pc:sldMk cId="0" sldId="256"/>
            <ac:picMk id="9" creationId="{5F8A63BD-BCC9-4157-8704-932AD8382466}"/>
          </ac:picMkLst>
        </pc:picChg>
        <pc:picChg chg="add del mod">
          <ac:chgData name="Nicholas Kakavitsas" userId="758c537590a4838b" providerId="LiveId" clId="{EEE163E5-96D2-4440-ABCC-33A2AF05515C}" dt="2020-04-26T02:05:00.681" v="351"/>
          <ac:picMkLst>
            <pc:docMk/>
            <pc:sldMk cId="0" sldId="256"/>
            <ac:picMk id="10" creationId="{D7CB9866-A024-46A0-BA7F-A95709FB0DD1}"/>
          </ac:picMkLst>
        </pc:picChg>
        <pc:picChg chg="add del mod">
          <ac:chgData name="Nicholas Kakavitsas" userId="758c537590a4838b" providerId="LiveId" clId="{EEE163E5-96D2-4440-ABCC-33A2AF05515C}" dt="2020-04-26T02:05:35.083" v="353"/>
          <ac:picMkLst>
            <pc:docMk/>
            <pc:sldMk cId="0" sldId="256"/>
            <ac:picMk id="11" creationId="{D032E52A-453D-4EA6-9E82-E8E27D47BEC4}"/>
          </ac:picMkLst>
        </pc:picChg>
        <pc:picChg chg="add del mod">
          <ac:chgData name="Nicholas Kakavitsas" userId="758c537590a4838b" providerId="LiveId" clId="{EEE163E5-96D2-4440-ABCC-33A2AF05515C}" dt="2020-04-26T02:05:51.266" v="355"/>
          <ac:picMkLst>
            <pc:docMk/>
            <pc:sldMk cId="0" sldId="256"/>
            <ac:picMk id="12" creationId="{57872C6D-BB15-421C-BBFD-F49F9980166B}"/>
          </ac:picMkLst>
        </pc:picChg>
        <pc:picChg chg="add del mod">
          <ac:chgData name="Nicholas Kakavitsas" userId="758c537590a4838b" providerId="LiveId" clId="{EEE163E5-96D2-4440-ABCC-33A2AF05515C}" dt="2020-04-26T02:06:21.464" v="357"/>
          <ac:picMkLst>
            <pc:docMk/>
            <pc:sldMk cId="0" sldId="256"/>
            <ac:picMk id="13" creationId="{011F90C5-7BB8-4BAA-B626-6CDA232CDF87}"/>
          </ac:picMkLst>
        </pc:picChg>
        <pc:picChg chg="add del mod">
          <ac:chgData name="Nicholas Kakavitsas" userId="758c537590a4838b" providerId="LiveId" clId="{EEE163E5-96D2-4440-ABCC-33A2AF05515C}" dt="2020-04-26T02:08:06.178" v="359"/>
          <ac:picMkLst>
            <pc:docMk/>
            <pc:sldMk cId="0" sldId="256"/>
            <ac:picMk id="14" creationId="{43F4BDF3-7F7A-4508-B35D-0441B5B65CAA}"/>
          </ac:picMkLst>
        </pc:picChg>
        <pc:picChg chg="add del mod">
          <ac:chgData name="Nicholas Kakavitsas" userId="758c537590a4838b" providerId="LiveId" clId="{EEE163E5-96D2-4440-ABCC-33A2AF05515C}" dt="2020-04-26T02:09:53.693" v="361"/>
          <ac:picMkLst>
            <pc:docMk/>
            <pc:sldMk cId="0" sldId="256"/>
            <ac:picMk id="15" creationId="{A6B21C77-6D00-4057-BEAF-5C5E26902CA4}"/>
          </ac:picMkLst>
        </pc:picChg>
        <pc:picChg chg="add mod">
          <ac:chgData name="Nicholas Kakavitsas" userId="758c537590a4838b" providerId="LiveId" clId="{EEE163E5-96D2-4440-ABCC-33A2AF05515C}" dt="2020-04-26T02:13:18.610" v="362"/>
          <ac:picMkLst>
            <pc:docMk/>
            <pc:sldMk cId="0" sldId="256"/>
            <ac:picMk id="16" creationId="{0A762302-456B-41FE-B9BE-828B3712073E}"/>
          </ac:picMkLst>
        </pc:picChg>
      </pc:sldChg>
      <pc:sldChg chg="add del">
        <pc:chgData name="Nicholas Kakavitsas" userId="758c537590a4838b" providerId="LiveId" clId="{EEE163E5-96D2-4440-ABCC-33A2AF05515C}" dt="2020-04-25T23:11:16.458" v="1"/>
        <pc:sldMkLst>
          <pc:docMk/>
          <pc:sldMk cId="2516290800" sldId="257"/>
        </pc:sldMkLst>
      </pc:sldChg>
      <pc:sldChg chg="addSp delSp modSp add modTransition modAnim">
        <pc:chgData name="Nicholas Kakavitsas" userId="758c537590a4838b" providerId="LiveId" clId="{EEE163E5-96D2-4440-ABCC-33A2AF05515C}" dt="2020-04-26T02:13:18.610" v="362"/>
        <pc:sldMkLst>
          <pc:docMk/>
          <pc:sldMk cId="3628943081" sldId="257"/>
        </pc:sldMkLst>
        <pc:spChg chg="add mod">
          <ac:chgData name="Nicholas Kakavitsas" userId="758c537590a4838b" providerId="LiveId" clId="{EEE163E5-96D2-4440-ABCC-33A2AF05515C}" dt="2020-04-25T23:15:50.040" v="74" actId="164"/>
          <ac:spMkLst>
            <pc:docMk/>
            <pc:sldMk cId="3628943081" sldId="257"/>
            <ac:spMk id="2" creationId="{94C09EB7-C755-4504-879B-E2E6D88E465B}"/>
          </ac:spMkLst>
        </pc:spChg>
        <pc:spChg chg="add mod">
          <ac:chgData name="Nicholas Kakavitsas" userId="758c537590a4838b" providerId="LiveId" clId="{EEE163E5-96D2-4440-ABCC-33A2AF05515C}" dt="2020-04-25T23:15:50.040" v="74" actId="164"/>
          <ac:spMkLst>
            <pc:docMk/>
            <pc:sldMk cId="3628943081" sldId="257"/>
            <ac:spMk id="3" creationId="{FB13FC9F-8BF9-480F-BDF2-8ED2FF8B24D4}"/>
          </ac:spMkLst>
        </pc:spChg>
        <pc:spChg chg="add mod">
          <ac:chgData name="Nicholas Kakavitsas" userId="758c537590a4838b" providerId="LiveId" clId="{EEE163E5-96D2-4440-ABCC-33A2AF05515C}" dt="2020-04-25T23:15:58.146" v="75" actId="164"/>
          <ac:spMkLst>
            <pc:docMk/>
            <pc:sldMk cId="3628943081" sldId="257"/>
            <ac:spMk id="5" creationId="{3B1827ED-5CE5-4FE1-921E-2DDF4C8B9426}"/>
          </ac:spMkLst>
        </pc:spChg>
        <pc:spChg chg="add mod">
          <ac:chgData name="Nicholas Kakavitsas" userId="758c537590a4838b" providerId="LiveId" clId="{EEE163E5-96D2-4440-ABCC-33A2AF05515C}" dt="2020-04-25T23:15:58.146" v="75" actId="164"/>
          <ac:spMkLst>
            <pc:docMk/>
            <pc:sldMk cId="3628943081" sldId="257"/>
            <ac:spMk id="6" creationId="{F543830C-2DDA-4A79-B488-F6ED6698ADDA}"/>
          </ac:spMkLst>
        </pc:spChg>
        <pc:spChg chg="add mod">
          <ac:chgData name="Nicholas Kakavitsas" userId="758c537590a4838b" providerId="LiveId" clId="{EEE163E5-96D2-4440-ABCC-33A2AF05515C}" dt="2020-04-25T23:19:27.206" v="93" actId="1076"/>
          <ac:spMkLst>
            <pc:docMk/>
            <pc:sldMk cId="3628943081" sldId="257"/>
            <ac:spMk id="7" creationId="{D919CAFB-7D22-45C9-BA36-6E9EB64B8C9E}"/>
          </ac:spMkLst>
        </pc:spChg>
        <pc:spChg chg="add mod">
          <ac:chgData name="Nicholas Kakavitsas" userId="758c537590a4838b" providerId="LiveId" clId="{EEE163E5-96D2-4440-ABCC-33A2AF05515C}" dt="2020-04-25T23:16:02.524" v="76" actId="164"/>
          <ac:spMkLst>
            <pc:docMk/>
            <pc:sldMk cId="3628943081" sldId="257"/>
            <ac:spMk id="8" creationId="{04AC34D2-C512-4BDD-A02B-2C4F96CAC2D2}"/>
          </ac:spMkLst>
        </pc:spChg>
        <pc:spChg chg="add mod">
          <ac:chgData name="Nicholas Kakavitsas" userId="758c537590a4838b" providerId="LiveId" clId="{EEE163E5-96D2-4440-ABCC-33A2AF05515C}" dt="2020-04-25T23:16:02.524" v="76" actId="164"/>
          <ac:spMkLst>
            <pc:docMk/>
            <pc:sldMk cId="3628943081" sldId="257"/>
            <ac:spMk id="9" creationId="{AD49A77A-AC40-46E7-9BA9-95AC0259B183}"/>
          </ac:spMkLst>
        </pc:spChg>
        <pc:grpChg chg="add del">
          <ac:chgData name="Nicholas Kakavitsas" userId="758c537590a4838b" providerId="LiveId" clId="{EEE163E5-96D2-4440-ABCC-33A2AF05515C}" dt="2020-04-26T01:13:52.377" v="316" actId="478"/>
          <ac:grpSpMkLst>
            <pc:docMk/>
            <pc:sldMk cId="3628943081" sldId="257"/>
            <ac:grpSpMk id="10" creationId="{14E6EC48-179A-4AD2-B226-B9D0088F2670}"/>
          </ac:grpSpMkLst>
        </pc:grpChg>
        <pc:grpChg chg="add mod">
          <ac:chgData name="Nicholas Kakavitsas" userId="758c537590a4838b" providerId="LiveId" clId="{EEE163E5-96D2-4440-ABCC-33A2AF05515C}" dt="2020-04-25T23:17:22.310" v="86" actId="164"/>
          <ac:grpSpMkLst>
            <pc:docMk/>
            <pc:sldMk cId="3628943081" sldId="257"/>
            <ac:grpSpMk id="23" creationId="{3661E0B6-8117-4CD9-9166-14F1F2A971A3}"/>
          </ac:grpSpMkLst>
        </pc:grpChg>
        <pc:grpChg chg="add mod">
          <ac:chgData name="Nicholas Kakavitsas" userId="758c537590a4838b" providerId="LiveId" clId="{EEE163E5-96D2-4440-ABCC-33A2AF05515C}" dt="2020-04-25T23:17:22.310" v="86" actId="164"/>
          <ac:grpSpMkLst>
            <pc:docMk/>
            <pc:sldMk cId="3628943081" sldId="257"/>
            <ac:grpSpMk id="24" creationId="{EC9B5ECA-C5C8-47CE-B78B-FA0DB5D0A96F}"/>
          </ac:grpSpMkLst>
        </pc:grpChg>
        <pc:grpChg chg="add mod">
          <ac:chgData name="Nicholas Kakavitsas" userId="758c537590a4838b" providerId="LiveId" clId="{EEE163E5-96D2-4440-ABCC-33A2AF05515C}" dt="2020-04-25T23:17:22.310" v="86" actId="164"/>
          <ac:grpSpMkLst>
            <pc:docMk/>
            <pc:sldMk cId="3628943081" sldId="257"/>
            <ac:grpSpMk id="25" creationId="{D0D6818C-036F-4D3A-AB19-7BF90E127B94}"/>
          </ac:grpSpMkLst>
        </pc:grpChg>
        <pc:grpChg chg="add mod">
          <ac:chgData name="Nicholas Kakavitsas" userId="758c537590a4838b" providerId="LiveId" clId="{EEE163E5-96D2-4440-ABCC-33A2AF05515C}" dt="2020-04-25T23:17:28.071" v="87" actId="1076"/>
          <ac:grpSpMkLst>
            <pc:docMk/>
            <pc:sldMk cId="3628943081" sldId="257"/>
            <ac:grpSpMk id="26" creationId="{0AAD6148-988A-4C6B-9933-D0C69329A2DE}"/>
          </ac:grpSpMkLst>
        </pc:grpChg>
        <pc:grpChg chg="add">
          <ac:chgData name="Nicholas Kakavitsas" userId="758c537590a4838b" providerId="LiveId" clId="{EEE163E5-96D2-4440-ABCC-33A2AF05515C}" dt="2020-04-26T01:13:52.718" v="317"/>
          <ac:grpSpMkLst>
            <pc:docMk/>
            <pc:sldMk cId="3628943081" sldId="257"/>
            <ac:grpSpMk id="27" creationId="{2EC93E4D-CE13-4B5F-BC5C-112066A9D185}"/>
          </ac:grpSpMkLst>
        </pc:grpChg>
        <pc:picChg chg="add mod">
          <ac:chgData name="Nicholas Kakavitsas" userId="758c537590a4838b" providerId="LiveId" clId="{EEE163E5-96D2-4440-ABCC-33A2AF05515C}" dt="2020-04-25T23:19:24.884" v="92" actId="1076"/>
          <ac:picMkLst>
            <pc:docMk/>
            <pc:sldMk cId="3628943081" sldId="257"/>
            <ac:picMk id="4" creationId="{6ED4F810-B7FC-4828-9205-9635190C097A}"/>
          </ac:picMkLst>
        </pc:picChg>
        <pc:picChg chg="add del mod">
          <ac:chgData name="Nicholas Kakavitsas" userId="758c537590a4838b" providerId="LiveId" clId="{EEE163E5-96D2-4440-ABCC-33A2AF05515C}" dt="2020-04-26T02:01:50.761" v="347"/>
          <ac:picMkLst>
            <pc:docMk/>
            <pc:sldMk cId="3628943081" sldId="257"/>
            <ac:picMk id="40" creationId="{11844BA1-5B38-47CA-85F1-DF42872D8B69}"/>
          </ac:picMkLst>
        </pc:picChg>
        <pc:picChg chg="add del mod">
          <ac:chgData name="Nicholas Kakavitsas" userId="758c537590a4838b" providerId="LiveId" clId="{EEE163E5-96D2-4440-ABCC-33A2AF05515C}" dt="2020-04-26T02:03:45.742" v="349"/>
          <ac:picMkLst>
            <pc:docMk/>
            <pc:sldMk cId="3628943081" sldId="257"/>
            <ac:picMk id="41" creationId="{AEE4F21B-28F9-45B5-A8CF-F4B5FD3C14A6}"/>
          </ac:picMkLst>
        </pc:picChg>
        <pc:picChg chg="add del mod">
          <ac:chgData name="Nicholas Kakavitsas" userId="758c537590a4838b" providerId="LiveId" clId="{EEE163E5-96D2-4440-ABCC-33A2AF05515C}" dt="2020-04-26T02:08:06.178" v="359"/>
          <ac:picMkLst>
            <pc:docMk/>
            <pc:sldMk cId="3628943081" sldId="257"/>
            <ac:picMk id="42" creationId="{6384DA08-2EC7-4E2D-AB37-36B6498C36DE}"/>
          </ac:picMkLst>
        </pc:picChg>
        <pc:picChg chg="add del mod">
          <ac:chgData name="Nicholas Kakavitsas" userId="758c537590a4838b" providerId="LiveId" clId="{EEE163E5-96D2-4440-ABCC-33A2AF05515C}" dt="2020-04-26T02:09:53.693" v="361"/>
          <ac:picMkLst>
            <pc:docMk/>
            <pc:sldMk cId="3628943081" sldId="257"/>
            <ac:picMk id="43" creationId="{A013000E-7332-48B5-9798-5F3F1C623AA0}"/>
          </ac:picMkLst>
        </pc:picChg>
        <pc:picChg chg="add mod">
          <ac:chgData name="Nicholas Kakavitsas" userId="758c537590a4838b" providerId="LiveId" clId="{EEE163E5-96D2-4440-ABCC-33A2AF05515C}" dt="2020-04-26T02:13:18.610" v="362"/>
          <ac:picMkLst>
            <pc:docMk/>
            <pc:sldMk cId="3628943081" sldId="257"/>
            <ac:picMk id="44" creationId="{2344E67B-5FC2-4DC6-BEFD-91BF524C36F9}"/>
          </ac:picMkLst>
        </pc:picChg>
      </pc:sldChg>
      <pc:sldChg chg="addSp delSp modSp add modTransition modAnim">
        <pc:chgData name="Nicholas Kakavitsas" userId="758c537590a4838b" providerId="LiveId" clId="{EEE163E5-96D2-4440-ABCC-33A2AF05515C}" dt="2020-04-26T18:36:28.862" v="378" actId="20577"/>
        <pc:sldMkLst>
          <pc:docMk/>
          <pc:sldMk cId="2277268470" sldId="258"/>
        </pc:sldMkLst>
        <pc:spChg chg="add mod topLvl">
          <ac:chgData name="Nicholas Kakavitsas" userId="758c537590a4838b" providerId="LiveId" clId="{EEE163E5-96D2-4440-ABCC-33A2AF05515C}" dt="2020-04-26T18:36:28.862" v="378" actId="20577"/>
          <ac:spMkLst>
            <pc:docMk/>
            <pc:sldMk cId="2277268470" sldId="258"/>
            <ac:spMk id="15" creationId="{2786F00A-AC6D-4E75-B5C9-A378BF4DEF74}"/>
          </ac:spMkLst>
        </pc:spChg>
        <pc:spChg chg="add del mod topLvl">
          <ac:chgData name="Nicholas Kakavitsas" userId="758c537590a4838b" providerId="LiveId" clId="{EEE163E5-96D2-4440-ABCC-33A2AF05515C}" dt="2020-04-25T23:21:15.995" v="112" actId="478"/>
          <ac:spMkLst>
            <pc:docMk/>
            <pc:sldMk cId="2277268470" sldId="258"/>
            <ac:spMk id="16" creationId="{58479AA9-B642-4CE8-8494-05671C9A19C8}"/>
          </ac:spMkLst>
        </pc:spChg>
        <pc:spChg chg="add mod topLvl">
          <ac:chgData name="Nicholas Kakavitsas" userId="758c537590a4838b" providerId="LiveId" clId="{EEE163E5-96D2-4440-ABCC-33A2AF05515C}" dt="2020-04-25T23:24:36.600" v="145" actId="255"/>
          <ac:spMkLst>
            <pc:docMk/>
            <pc:sldMk cId="2277268470" sldId="258"/>
            <ac:spMk id="17" creationId="{FFFA22AB-BFC1-4A55-A0B1-ADFA634D27E5}"/>
          </ac:spMkLst>
        </pc:spChg>
        <pc:spChg chg="add mod topLvl">
          <ac:chgData name="Nicholas Kakavitsas" userId="758c537590a4838b" providerId="LiveId" clId="{EEE163E5-96D2-4440-ABCC-33A2AF05515C}" dt="2020-04-25T23:24:38.977" v="146" actId="255"/>
          <ac:spMkLst>
            <pc:docMk/>
            <pc:sldMk cId="2277268470" sldId="258"/>
            <ac:spMk id="18" creationId="{693ADF52-CB03-4F3F-889E-E6AD00574104}"/>
          </ac:spMkLst>
        </pc:spChg>
        <pc:spChg chg="add mod topLvl">
          <ac:chgData name="Nicholas Kakavitsas" userId="758c537590a4838b" providerId="LiveId" clId="{EEE163E5-96D2-4440-ABCC-33A2AF05515C}" dt="2020-04-25T23:23:24.129" v="135" actId="1076"/>
          <ac:spMkLst>
            <pc:docMk/>
            <pc:sldMk cId="2277268470" sldId="258"/>
            <ac:spMk id="21" creationId="{DEA41C42-C4E9-4C82-97E6-9AEC31BE76E1}"/>
          </ac:spMkLst>
        </pc:spChg>
        <pc:spChg chg="add del mod topLvl">
          <ac:chgData name="Nicholas Kakavitsas" userId="758c537590a4838b" providerId="LiveId" clId="{EEE163E5-96D2-4440-ABCC-33A2AF05515C}" dt="2020-04-25T23:21:15.995" v="112" actId="478"/>
          <ac:spMkLst>
            <pc:docMk/>
            <pc:sldMk cId="2277268470" sldId="258"/>
            <ac:spMk id="23" creationId="{A526BBFA-4583-4610-B0B4-343A5682B079}"/>
          </ac:spMkLst>
        </pc:spChg>
        <pc:spChg chg="add del mod topLvl">
          <ac:chgData name="Nicholas Kakavitsas" userId="758c537590a4838b" providerId="LiveId" clId="{EEE163E5-96D2-4440-ABCC-33A2AF05515C}" dt="2020-04-25T23:21:15.995" v="112" actId="478"/>
          <ac:spMkLst>
            <pc:docMk/>
            <pc:sldMk cId="2277268470" sldId="258"/>
            <ac:spMk id="25" creationId="{F0E5BBCD-FA6C-4F01-B4DD-272CEBCA4923}"/>
          </ac:spMkLst>
        </pc:spChg>
        <pc:spChg chg="add del mod topLvl">
          <ac:chgData name="Nicholas Kakavitsas" userId="758c537590a4838b" providerId="LiveId" clId="{EEE163E5-96D2-4440-ABCC-33A2AF05515C}" dt="2020-04-25T23:21:15.995" v="112" actId="478"/>
          <ac:spMkLst>
            <pc:docMk/>
            <pc:sldMk cId="2277268470" sldId="258"/>
            <ac:spMk id="26" creationId="{0297B49D-E3E5-4583-9521-92CA5ED52689}"/>
          </ac:spMkLst>
        </pc:spChg>
        <pc:spChg chg="add mod topLvl">
          <ac:chgData name="Nicholas Kakavitsas" userId="758c537590a4838b" providerId="LiveId" clId="{EEE163E5-96D2-4440-ABCC-33A2AF05515C}" dt="2020-04-25T23:23:22.044" v="134" actId="1076"/>
          <ac:spMkLst>
            <pc:docMk/>
            <pc:sldMk cId="2277268470" sldId="258"/>
            <ac:spMk id="27" creationId="{75B110ED-4724-42A1-A3D0-CF9840B84530}"/>
          </ac:spMkLst>
        </pc:spChg>
        <pc:grpChg chg="add del">
          <ac:chgData name="Nicholas Kakavitsas" userId="758c537590a4838b" providerId="LiveId" clId="{EEE163E5-96D2-4440-ABCC-33A2AF05515C}" dt="2020-04-26T01:13:55.460" v="318" actId="478"/>
          <ac:grpSpMkLst>
            <pc:docMk/>
            <pc:sldMk cId="2277268470" sldId="258"/>
            <ac:grpSpMk id="2" creationId="{49769643-A99D-417C-8727-05C385C5318D}"/>
          </ac:grpSpMkLst>
        </pc:grpChg>
        <pc:grpChg chg="add mod topLvl">
          <ac:chgData name="Nicholas Kakavitsas" userId="758c537590a4838b" providerId="LiveId" clId="{EEE163E5-96D2-4440-ABCC-33A2AF05515C}" dt="2020-04-25T23:22:49.687" v="125" actId="14100"/>
          <ac:grpSpMkLst>
            <pc:docMk/>
            <pc:sldMk cId="2277268470" sldId="258"/>
            <ac:grpSpMk id="28" creationId="{DFD52B99-F53B-4B76-BFA1-9D197A5F8F4E}"/>
          </ac:grpSpMkLst>
        </pc:grpChg>
        <pc:grpChg chg="add del mod">
          <ac:chgData name="Nicholas Kakavitsas" userId="758c537590a4838b" providerId="LiveId" clId="{EEE163E5-96D2-4440-ABCC-33A2AF05515C}" dt="2020-04-25T23:22:32.974" v="124" actId="165"/>
          <ac:grpSpMkLst>
            <pc:docMk/>
            <pc:sldMk cId="2277268470" sldId="258"/>
            <ac:grpSpMk id="33" creationId="{3F9C265D-D8CB-4EC4-B69D-27BC8C83C049}"/>
          </ac:grpSpMkLst>
        </pc:grpChg>
        <pc:grpChg chg="add">
          <ac:chgData name="Nicholas Kakavitsas" userId="758c537590a4838b" providerId="LiveId" clId="{EEE163E5-96D2-4440-ABCC-33A2AF05515C}" dt="2020-04-26T01:13:55.774" v="319"/>
          <ac:grpSpMkLst>
            <pc:docMk/>
            <pc:sldMk cId="2277268470" sldId="258"/>
            <ac:grpSpMk id="33" creationId="{EF66C5C9-DCDE-49DA-A476-7D902ECF5BE6}"/>
          </ac:grpSpMkLst>
        </pc:grpChg>
        <pc:grpChg chg="add del mod">
          <ac:chgData name="Nicholas Kakavitsas" userId="758c537590a4838b" providerId="LiveId" clId="{EEE163E5-96D2-4440-ABCC-33A2AF05515C}" dt="2020-04-25T23:20:58.870" v="110" actId="165"/>
          <ac:grpSpMkLst>
            <pc:docMk/>
            <pc:sldMk cId="2277268470" sldId="258"/>
            <ac:grpSpMk id="34" creationId="{45783CB6-FA0B-42EC-BFB7-B08417B33FA7}"/>
          </ac:grpSpMkLst>
        </pc:grpChg>
        <pc:picChg chg="add del mod">
          <ac:chgData name="Nicholas Kakavitsas" userId="758c537590a4838b" providerId="LiveId" clId="{EEE163E5-96D2-4440-ABCC-33A2AF05515C}" dt="2020-04-26T02:01:50.761" v="347"/>
          <ac:picMkLst>
            <pc:docMk/>
            <pc:sldMk cId="2277268470" sldId="258"/>
            <ac:picMk id="16" creationId="{0D834DDC-5400-46C7-B138-6F18736F2B69}"/>
          </ac:picMkLst>
        </pc:picChg>
        <pc:picChg chg="add mod topLvl">
          <ac:chgData name="Nicholas Kakavitsas" userId="758c537590a4838b" providerId="LiveId" clId="{EEE163E5-96D2-4440-ABCC-33A2AF05515C}" dt="2020-04-25T23:23:12.327" v="131" actId="14100"/>
          <ac:picMkLst>
            <pc:docMk/>
            <pc:sldMk cId="2277268470" sldId="258"/>
            <ac:picMk id="20" creationId="{A4190563-D51F-4998-B677-E3ACA605B8D6}"/>
          </ac:picMkLst>
        </pc:picChg>
        <pc:picChg chg="add del mod topLvl">
          <ac:chgData name="Nicholas Kakavitsas" userId="758c537590a4838b" providerId="LiveId" clId="{EEE163E5-96D2-4440-ABCC-33A2AF05515C}" dt="2020-04-25T23:21:15.995" v="112" actId="478"/>
          <ac:picMkLst>
            <pc:docMk/>
            <pc:sldMk cId="2277268470" sldId="258"/>
            <ac:picMk id="22" creationId="{8E384A8F-5FFF-4F0B-902F-E0DEB9C371FB}"/>
          </ac:picMkLst>
        </pc:picChg>
        <pc:picChg chg="add del mod">
          <ac:chgData name="Nicholas Kakavitsas" userId="758c537590a4838b" providerId="LiveId" clId="{EEE163E5-96D2-4440-ABCC-33A2AF05515C}" dt="2020-04-26T02:03:45.742" v="349"/>
          <ac:picMkLst>
            <pc:docMk/>
            <pc:sldMk cId="2277268470" sldId="258"/>
            <ac:picMk id="22" creationId="{A6DE75F5-EC82-462F-A5E3-8439B048AFD0}"/>
          </ac:picMkLst>
        </pc:picChg>
        <pc:picChg chg="add del mod">
          <ac:chgData name="Nicholas Kakavitsas" userId="758c537590a4838b" providerId="LiveId" clId="{EEE163E5-96D2-4440-ABCC-33A2AF05515C}" dt="2020-04-26T02:08:06.178" v="359"/>
          <ac:picMkLst>
            <pc:docMk/>
            <pc:sldMk cId="2277268470" sldId="258"/>
            <ac:picMk id="23" creationId="{BC589134-4B68-4838-B9DB-671AD095AA3D}"/>
          </ac:picMkLst>
        </pc:picChg>
        <pc:picChg chg="add del mod topLvl">
          <ac:chgData name="Nicholas Kakavitsas" userId="758c537590a4838b" providerId="LiveId" clId="{EEE163E5-96D2-4440-ABCC-33A2AF05515C}" dt="2020-04-25T23:21:15.995" v="112" actId="478"/>
          <ac:picMkLst>
            <pc:docMk/>
            <pc:sldMk cId="2277268470" sldId="258"/>
            <ac:picMk id="24" creationId="{09DD3E2F-9776-4B08-81B8-ECE981F52ED2}"/>
          </ac:picMkLst>
        </pc:picChg>
        <pc:picChg chg="add mod">
          <ac:chgData name="Nicholas Kakavitsas" userId="758c537590a4838b" providerId="LiveId" clId="{EEE163E5-96D2-4440-ABCC-33A2AF05515C}" dt="2020-04-26T02:13:18.610" v="362"/>
          <ac:picMkLst>
            <pc:docMk/>
            <pc:sldMk cId="2277268470" sldId="258"/>
            <ac:picMk id="24" creationId="{A0EA9F4F-4A54-4E0B-8A0B-5D230E6AD59E}"/>
          </ac:picMkLst>
        </pc:picChg>
        <pc:cxnChg chg="add mod topLvl">
          <ac:chgData name="Nicholas Kakavitsas" userId="758c537590a4838b" providerId="LiveId" clId="{EEE163E5-96D2-4440-ABCC-33A2AF05515C}" dt="2020-04-25T23:23:30.059" v="136" actId="14100"/>
          <ac:cxnSpMkLst>
            <pc:docMk/>
            <pc:sldMk cId="2277268470" sldId="258"/>
            <ac:cxnSpMk id="19" creationId="{0B6CD17C-A027-497A-B568-844728199988}"/>
          </ac:cxnSpMkLst>
        </pc:cxnChg>
      </pc:sldChg>
      <pc:sldChg chg="addSp delSp modSp add modTransition modAnim modNotesTx">
        <pc:chgData name="Nicholas Kakavitsas" userId="758c537590a4838b" providerId="LiveId" clId="{EEE163E5-96D2-4440-ABCC-33A2AF05515C}" dt="2020-04-26T02:13:18.610" v="362"/>
        <pc:sldMkLst>
          <pc:docMk/>
          <pc:sldMk cId="1740122181" sldId="259"/>
        </pc:sldMkLst>
        <pc:spChg chg="mod">
          <ac:chgData name="Nicholas Kakavitsas" userId="758c537590a4838b" providerId="LiveId" clId="{EEE163E5-96D2-4440-ABCC-33A2AF05515C}" dt="2020-04-26T01:13:42.288" v="315" actId="404"/>
          <ac:spMkLst>
            <pc:docMk/>
            <pc:sldMk cId="1740122181" sldId="259"/>
            <ac:spMk id="11" creationId="{75E1026A-BE45-45B7-B3D6-32899577A185}"/>
          </ac:spMkLst>
        </pc:spChg>
        <pc:spChg chg="add mod">
          <ac:chgData name="Nicholas Kakavitsas" userId="758c537590a4838b" providerId="LiveId" clId="{EEE163E5-96D2-4440-ABCC-33A2AF05515C}" dt="2020-04-25T23:24:01.721" v="139" actId="255"/>
          <ac:spMkLst>
            <pc:docMk/>
            <pc:sldMk cId="1740122181" sldId="259"/>
            <ac:spMk id="15" creationId="{F620E250-A500-469A-B854-7A92882C0ED9}"/>
          </ac:spMkLst>
        </pc:spChg>
        <pc:spChg chg="add mod">
          <ac:chgData name="Nicholas Kakavitsas" userId="758c537590a4838b" providerId="LiveId" clId="{EEE163E5-96D2-4440-ABCC-33A2AF05515C}" dt="2020-04-25T23:24:04.175" v="140" actId="255"/>
          <ac:spMkLst>
            <pc:docMk/>
            <pc:sldMk cId="1740122181" sldId="259"/>
            <ac:spMk id="16" creationId="{74F6A8F4-D538-49C8-BC54-B87B0E18C8C2}"/>
          </ac:spMkLst>
        </pc:spChg>
        <pc:spChg chg="add mod">
          <ac:chgData name="Nicholas Kakavitsas" userId="758c537590a4838b" providerId="LiveId" clId="{EEE163E5-96D2-4440-ABCC-33A2AF05515C}" dt="2020-04-25T23:24:56.067" v="151" actId="255"/>
          <ac:spMkLst>
            <pc:docMk/>
            <pc:sldMk cId="1740122181" sldId="259"/>
            <ac:spMk id="18" creationId="{EEAD8C34-BA70-4712-BBB3-D503ACC6AB95}"/>
          </ac:spMkLst>
        </pc:spChg>
        <pc:spChg chg="add mod">
          <ac:chgData name="Nicholas Kakavitsas" userId="758c537590a4838b" providerId="LiveId" clId="{EEE163E5-96D2-4440-ABCC-33A2AF05515C}" dt="2020-04-26T01:34:35.628" v="335" actId="1076"/>
          <ac:spMkLst>
            <pc:docMk/>
            <pc:sldMk cId="1740122181" sldId="259"/>
            <ac:spMk id="20" creationId="{100FF566-1021-4BE5-BDBF-7D6E9189F9D6}"/>
          </ac:spMkLst>
        </pc:spChg>
        <pc:spChg chg="add mod">
          <ac:chgData name="Nicholas Kakavitsas" userId="758c537590a4838b" providerId="LiveId" clId="{EEE163E5-96D2-4440-ABCC-33A2AF05515C}" dt="2020-04-25T23:24:43.069" v="147" actId="255"/>
          <ac:spMkLst>
            <pc:docMk/>
            <pc:sldMk cId="1740122181" sldId="259"/>
            <ac:spMk id="21" creationId="{FA599E14-B227-486C-9564-B98F11C07321}"/>
          </ac:spMkLst>
        </pc:spChg>
        <pc:spChg chg="add mod">
          <ac:chgData name="Nicholas Kakavitsas" userId="758c537590a4838b" providerId="LiveId" clId="{EEE163E5-96D2-4440-ABCC-33A2AF05515C}" dt="2020-04-26T01:37:10.979" v="343" actId="20577"/>
          <ac:spMkLst>
            <pc:docMk/>
            <pc:sldMk cId="1740122181" sldId="259"/>
            <ac:spMk id="23" creationId="{0DD1273C-61E8-48B3-95CE-39383C550243}"/>
          </ac:spMkLst>
        </pc:spChg>
        <pc:spChg chg="add mod">
          <ac:chgData name="Nicholas Kakavitsas" userId="758c537590a4838b" providerId="LiveId" clId="{EEE163E5-96D2-4440-ABCC-33A2AF05515C}" dt="2020-04-25T23:25:31.517" v="155" actId="1076"/>
          <ac:spMkLst>
            <pc:docMk/>
            <pc:sldMk cId="1740122181" sldId="259"/>
            <ac:spMk id="24" creationId="{70F54665-E8D7-418D-AEF2-844A94DEB21E}"/>
          </ac:spMkLst>
        </pc:spChg>
        <pc:grpChg chg="add del">
          <ac:chgData name="Nicholas Kakavitsas" userId="758c537590a4838b" providerId="LiveId" clId="{EEE163E5-96D2-4440-ABCC-33A2AF05515C}" dt="2020-04-26T01:13:58.411" v="320" actId="478"/>
          <ac:grpSpMkLst>
            <pc:docMk/>
            <pc:sldMk cId="1740122181" sldId="259"/>
            <ac:grpSpMk id="2" creationId="{8EB81C6C-55FB-4BF1-BEE4-884EA6E82EEE}"/>
          </ac:grpSpMkLst>
        </pc:grpChg>
        <pc:grpChg chg="add mod">
          <ac:chgData name="Nicholas Kakavitsas" userId="758c537590a4838b" providerId="LiveId" clId="{EEE163E5-96D2-4440-ABCC-33A2AF05515C}" dt="2020-04-25T23:23:52.352" v="138" actId="14100"/>
          <ac:grpSpMkLst>
            <pc:docMk/>
            <pc:sldMk cId="1740122181" sldId="259"/>
            <ac:grpSpMk id="25" creationId="{A74E46CE-6FD6-486F-975A-6954A2C90174}"/>
          </ac:grpSpMkLst>
        </pc:grpChg>
        <pc:grpChg chg="add">
          <ac:chgData name="Nicholas Kakavitsas" userId="758c537590a4838b" providerId="LiveId" clId="{EEE163E5-96D2-4440-ABCC-33A2AF05515C}" dt="2020-04-26T01:13:58.642" v="321"/>
          <ac:grpSpMkLst>
            <pc:docMk/>
            <pc:sldMk cId="1740122181" sldId="259"/>
            <ac:grpSpMk id="26" creationId="{1D3449DA-A5ED-4625-9F7E-276DBA169E85}"/>
          </ac:grpSpMkLst>
        </pc:grpChg>
        <pc:picChg chg="add mod">
          <ac:chgData name="Nicholas Kakavitsas" userId="758c537590a4838b" providerId="LiveId" clId="{EEE163E5-96D2-4440-ABCC-33A2AF05515C}" dt="2020-04-25T23:21:41.926" v="117" actId="164"/>
          <ac:picMkLst>
            <pc:docMk/>
            <pc:sldMk cId="1740122181" sldId="259"/>
            <ac:picMk id="17" creationId="{AA88D9EA-8461-43F0-B711-B3011A1E2B94}"/>
          </ac:picMkLst>
        </pc:picChg>
        <pc:picChg chg="add mod">
          <ac:chgData name="Nicholas Kakavitsas" userId="758c537590a4838b" providerId="LiveId" clId="{EEE163E5-96D2-4440-ABCC-33A2AF05515C}" dt="2020-04-25T23:21:41.926" v="117" actId="164"/>
          <ac:picMkLst>
            <pc:docMk/>
            <pc:sldMk cId="1740122181" sldId="259"/>
            <ac:picMk id="19" creationId="{3219A150-16F3-492C-80AA-4ED22734BEC2}"/>
          </ac:picMkLst>
        </pc:picChg>
        <pc:picChg chg="add mod">
          <ac:chgData name="Nicholas Kakavitsas" userId="758c537590a4838b" providerId="LiveId" clId="{EEE163E5-96D2-4440-ABCC-33A2AF05515C}" dt="2020-04-25T23:25:35.450" v="156" actId="1076"/>
          <ac:picMkLst>
            <pc:docMk/>
            <pc:sldMk cId="1740122181" sldId="259"/>
            <ac:picMk id="22" creationId="{662F7053-8C94-4335-B586-7837B67A28D7}"/>
          </ac:picMkLst>
        </pc:picChg>
        <pc:picChg chg="add del mod">
          <ac:chgData name="Nicholas Kakavitsas" userId="758c537590a4838b" providerId="LiveId" clId="{EEE163E5-96D2-4440-ABCC-33A2AF05515C}" dt="2020-04-26T02:01:50.761" v="347"/>
          <ac:picMkLst>
            <pc:docMk/>
            <pc:sldMk cId="1740122181" sldId="259"/>
            <ac:picMk id="39" creationId="{ECEFC5BB-17B2-4C35-9A19-FB4ED1504944}"/>
          </ac:picMkLst>
        </pc:picChg>
        <pc:picChg chg="add mod">
          <ac:chgData name="Nicholas Kakavitsas" userId="758c537590a4838b" providerId="LiveId" clId="{EEE163E5-96D2-4440-ABCC-33A2AF05515C}" dt="2020-04-26T02:13:18.610" v="362"/>
          <ac:picMkLst>
            <pc:docMk/>
            <pc:sldMk cId="1740122181" sldId="259"/>
            <ac:picMk id="40" creationId="{A42845A5-0494-49D5-BA8E-763738A8F697}"/>
          </ac:picMkLst>
        </pc:picChg>
      </pc:sldChg>
      <pc:sldChg chg="addSp delSp modSp add modTransition modAnim">
        <pc:chgData name="Nicholas Kakavitsas" userId="758c537590a4838b" providerId="LiveId" clId="{EEE163E5-96D2-4440-ABCC-33A2AF05515C}" dt="2020-04-26T02:17:24.650" v="364"/>
        <pc:sldMkLst>
          <pc:docMk/>
          <pc:sldMk cId="4181324352" sldId="260"/>
        </pc:sldMkLst>
        <pc:spChg chg="del">
          <ac:chgData name="Nicholas Kakavitsas" userId="758c537590a4838b" providerId="LiveId" clId="{EEE163E5-96D2-4440-ABCC-33A2AF05515C}" dt="2020-04-26T01:14:02.570" v="322" actId="478"/>
          <ac:spMkLst>
            <pc:docMk/>
            <pc:sldMk cId="4181324352" sldId="260"/>
            <ac:spMk id="14" creationId="{1A916EDE-652D-4648-8576-B1C35D08E071}"/>
          </ac:spMkLst>
        </pc:spChg>
        <pc:spChg chg="add mod">
          <ac:chgData name="Nicholas Kakavitsas" userId="758c537590a4838b" providerId="LiveId" clId="{EEE163E5-96D2-4440-ABCC-33A2AF05515C}" dt="2020-04-25T23:33:36.176" v="222" actId="1035"/>
          <ac:spMkLst>
            <pc:docMk/>
            <pc:sldMk cId="4181324352" sldId="260"/>
            <ac:spMk id="15" creationId="{04CAC7B8-80F4-4F7C-84B4-625F4AD792B5}"/>
          </ac:spMkLst>
        </pc:spChg>
        <pc:spChg chg="add mod">
          <ac:chgData name="Nicholas Kakavitsas" userId="758c537590a4838b" providerId="LiveId" clId="{EEE163E5-96D2-4440-ABCC-33A2AF05515C}" dt="2020-04-25T23:33:36.176" v="222" actId="1035"/>
          <ac:spMkLst>
            <pc:docMk/>
            <pc:sldMk cId="4181324352" sldId="260"/>
            <ac:spMk id="16" creationId="{4DF17209-6E7F-4DE2-B1B2-DED89F264556}"/>
          </ac:spMkLst>
        </pc:spChg>
        <pc:spChg chg="add mod">
          <ac:chgData name="Nicholas Kakavitsas" userId="758c537590a4838b" providerId="LiveId" clId="{EEE163E5-96D2-4440-ABCC-33A2AF05515C}" dt="2020-04-25T23:33:36.176" v="222" actId="1035"/>
          <ac:spMkLst>
            <pc:docMk/>
            <pc:sldMk cId="4181324352" sldId="260"/>
            <ac:spMk id="17" creationId="{A146EC6B-463C-43FB-BBCD-290F281CA22F}"/>
          </ac:spMkLst>
        </pc:spChg>
        <pc:spChg chg="add mod">
          <ac:chgData name="Nicholas Kakavitsas" userId="758c537590a4838b" providerId="LiveId" clId="{EEE163E5-96D2-4440-ABCC-33A2AF05515C}" dt="2020-04-25T23:33:36.176" v="222" actId="1035"/>
          <ac:spMkLst>
            <pc:docMk/>
            <pc:sldMk cId="4181324352" sldId="260"/>
            <ac:spMk id="18" creationId="{92B46460-C72F-436B-BEC9-8DC19CC4F8D7}"/>
          </ac:spMkLst>
        </pc:spChg>
        <pc:spChg chg="add mod">
          <ac:chgData name="Nicholas Kakavitsas" userId="758c537590a4838b" providerId="LiveId" clId="{EEE163E5-96D2-4440-ABCC-33A2AF05515C}" dt="2020-04-25T23:44:09.445" v="232" actId="1076"/>
          <ac:spMkLst>
            <pc:docMk/>
            <pc:sldMk cId="4181324352" sldId="260"/>
            <ac:spMk id="19" creationId="{2A3827C9-05AF-4F55-91EB-05F140849C02}"/>
          </ac:spMkLst>
        </pc:spChg>
        <pc:spChg chg="add mod">
          <ac:chgData name="Nicholas Kakavitsas" userId="758c537590a4838b" providerId="LiveId" clId="{EEE163E5-96D2-4440-ABCC-33A2AF05515C}" dt="2020-04-25T23:44:16.456" v="235" actId="1076"/>
          <ac:spMkLst>
            <pc:docMk/>
            <pc:sldMk cId="4181324352" sldId="260"/>
            <ac:spMk id="20" creationId="{157EEE89-45D3-4F6F-9F3E-5C3D7C89DE9E}"/>
          </ac:spMkLst>
        </pc:spChg>
        <pc:spChg chg="add mod">
          <ac:chgData name="Nicholas Kakavitsas" userId="758c537590a4838b" providerId="LiveId" clId="{EEE163E5-96D2-4440-ABCC-33A2AF05515C}" dt="2020-04-25T23:33:47.830" v="225" actId="1076"/>
          <ac:spMkLst>
            <pc:docMk/>
            <pc:sldMk cId="4181324352" sldId="260"/>
            <ac:spMk id="21" creationId="{B1D85260-C96A-4B77-8601-508D6DDB468B}"/>
          </ac:spMkLst>
        </pc:spChg>
        <pc:spChg chg="add mod">
          <ac:chgData name="Nicholas Kakavitsas" userId="758c537590a4838b" providerId="LiveId" clId="{EEE163E5-96D2-4440-ABCC-33A2AF05515C}" dt="2020-04-25T23:33:59.127" v="228" actId="1076"/>
          <ac:spMkLst>
            <pc:docMk/>
            <pc:sldMk cId="4181324352" sldId="260"/>
            <ac:spMk id="22" creationId="{678A15A1-2C8E-4183-BBC5-1A005065E4AA}"/>
          </ac:spMkLst>
        </pc:spChg>
        <pc:grpChg chg="add del">
          <ac:chgData name="Nicholas Kakavitsas" userId="758c537590a4838b" providerId="LiveId" clId="{EEE163E5-96D2-4440-ABCC-33A2AF05515C}" dt="2020-04-26T01:14:04.902" v="323" actId="478"/>
          <ac:grpSpMkLst>
            <pc:docMk/>
            <pc:sldMk cId="4181324352" sldId="260"/>
            <ac:grpSpMk id="2" creationId="{F514E043-0AFD-46BA-BE72-836001C844F3}"/>
          </ac:grpSpMkLst>
        </pc:grpChg>
        <pc:grpChg chg="del">
          <ac:chgData name="Nicholas Kakavitsas" userId="758c537590a4838b" providerId="LiveId" clId="{EEE163E5-96D2-4440-ABCC-33A2AF05515C}" dt="2020-04-26T01:14:02.570" v="322" actId="478"/>
          <ac:grpSpMkLst>
            <pc:docMk/>
            <pc:sldMk cId="4181324352" sldId="260"/>
            <ac:grpSpMk id="3" creationId="{BF952068-7639-40AA-BCC7-FBB0A9BB2B7C}"/>
          </ac:grpSpMkLst>
        </pc:grpChg>
        <pc:grpChg chg="add">
          <ac:chgData name="Nicholas Kakavitsas" userId="758c537590a4838b" providerId="LiveId" clId="{EEE163E5-96D2-4440-ABCC-33A2AF05515C}" dt="2020-04-26T01:14:05.454" v="324"/>
          <ac:grpSpMkLst>
            <pc:docMk/>
            <pc:sldMk cId="4181324352" sldId="260"/>
            <ac:grpSpMk id="23" creationId="{DAC80910-0C5A-4069-A7B3-BF6DCB99C718}"/>
          </ac:grpSpMkLst>
        </pc:grpChg>
        <pc:picChg chg="add del mod">
          <ac:chgData name="Nicholas Kakavitsas" userId="758c537590a4838b" providerId="LiveId" clId="{EEE163E5-96D2-4440-ABCC-33A2AF05515C}" dt="2020-04-26T02:16:51.283" v="363"/>
          <ac:picMkLst>
            <pc:docMk/>
            <pc:sldMk cId="4181324352" sldId="260"/>
            <ac:picMk id="36" creationId="{27F1BA03-846A-46B8-86F5-BA8596DFE133}"/>
          </ac:picMkLst>
        </pc:picChg>
        <pc:picChg chg="add mod">
          <ac:chgData name="Nicholas Kakavitsas" userId="758c537590a4838b" providerId="LiveId" clId="{EEE163E5-96D2-4440-ABCC-33A2AF05515C}" dt="2020-04-26T02:17:24.650" v="364"/>
          <ac:picMkLst>
            <pc:docMk/>
            <pc:sldMk cId="4181324352" sldId="260"/>
            <ac:picMk id="37" creationId="{938260CF-FCB3-4A5E-8725-64359C2A869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673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Measurement Notes (gist of what to say):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 dirty="0"/>
              <a:t>For the measurement system, we plan to sample data from an opto-sensor with an FPGA supplied by ASML.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 dirty="0"/>
              <a:t>The opto-sensor can supply highly precise data on the vibrational behavior of the flexure, and the FPGA can drive a highly precise sampling frequency.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 dirty="0"/>
              <a:t>We can interface with the FPGA by either using LabView or Python.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 dirty="0"/>
              <a:t>Once the raw data is collected, it is exported to an analysis tool like MATLAB.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 dirty="0"/>
              <a:t>In MATLAB, the raw data is then mapped onto real values (Voltage -&gt; micrometers probably), and a frequency analysis is done.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 dirty="0"/>
              <a:t>From this frequency analysis, the performance of the dampening system can be completely evaluated by looking at key frequencies (resonant frequencies)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965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291840" y="5387342"/>
            <a:ext cx="37307519" cy="1146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0"/>
              <a:buFont typeface="Calibri"/>
              <a:buNone/>
              <a:defRPr sz="2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5486400" y="17289781"/>
            <a:ext cx="32918401" cy="794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11520"/>
            </a:lvl1pPr>
            <a:lvl2pPr lvl="1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/>
            </a:lvl2pPr>
            <a:lvl3pPr lvl="2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None/>
              <a:defRPr sz="8640"/>
            </a:lvl3pPr>
            <a:lvl4pPr lvl="3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4pPr>
            <a:lvl5pPr lvl="4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5pPr>
            <a:lvl6pPr lvl="5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6pPr>
            <a:lvl7pPr lvl="6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7pPr>
            <a:lvl8pPr lvl="7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8pPr>
            <a:lvl9pPr lvl="8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11502390" y="278131"/>
            <a:ext cx="20886422" cy="3785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22193250" y="10968991"/>
            <a:ext cx="27896822" cy="946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2990852" y="1779270"/>
            <a:ext cx="27896822" cy="2784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0"/>
              <a:buFont typeface="Calibri"/>
              <a:buNone/>
              <a:defRPr sz="2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2994662" y="22029430"/>
            <a:ext cx="37856160" cy="720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1152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9600"/>
              <a:buNone/>
              <a:defRPr sz="96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8640"/>
              <a:buNone/>
              <a:defRPr sz="864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3017520" y="8763000"/>
            <a:ext cx="18653759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22219920" y="8763000"/>
            <a:ext cx="18653759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11520" b="1"/>
            </a:lvl1pPr>
            <a:lvl2pPr marL="914400" lvl="1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 b="1"/>
            </a:lvl2pPr>
            <a:lvl3pPr marL="1371600" lvl="2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None/>
              <a:defRPr sz="8640" b="1"/>
            </a:lvl3pPr>
            <a:lvl4pPr marL="1828800" lvl="3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4pPr>
            <a:lvl5pPr marL="2286000" lvl="4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5pPr>
            <a:lvl6pPr marL="2743200" lvl="5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6pPr>
            <a:lvl7pPr marL="3200400" lvl="6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7pPr>
            <a:lvl8pPr marL="3657600" lvl="7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8pPr>
            <a:lvl9pPr marL="4114800" lvl="8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3023242" y="12024360"/>
            <a:ext cx="18568032" cy="17686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22219922" y="8069582"/>
            <a:ext cx="18659477" cy="395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11520" b="1"/>
            </a:lvl1pPr>
            <a:lvl2pPr marL="914400" lvl="1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 b="1"/>
            </a:lvl2pPr>
            <a:lvl3pPr marL="1371600" lvl="2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None/>
              <a:defRPr sz="8640" b="1"/>
            </a:lvl3pPr>
            <a:lvl4pPr marL="1828800" lvl="3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4pPr>
            <a:lvl5pPr marL="2286000" lvl="4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5pPr>
            <a:lvl6pPr marL="2743200" lvl="5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6pPr>
            <a:lvl7pPr marL="3200400" lvl="6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7pPr>
            <a:lvl8pPr marL="3657600" lvl="7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8pPr>
            <a:lvl9pPr marL="4114800" lvl="8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22219922" y="12024360"/>
            <a:ext cx="18659477" cy="17686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60"/>
              <a:buFont typeface="Calibri"/>
              <a:buNone/>
              <a:defRPr sz="153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18659477" y="4739647"/>
            <a:ext cx="22219920" cy="233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120396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5360"/>
              <a:buChar char="•"/>
              <a:defRPr sz="15360"/>
            </a:lvl1pPr>
            <a:lvl2pPr marL="914400" lvl="1" indent="-108204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3440"/>
              <a:buChar char="•"/>
              <a:defRPr sz="13439"/>
            </a:lvl2pPr>
            <a:lvl3pPr marL="1371600" lvl="2" indent="-96012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Char char="•"/>
              <a:defRPr sz="11520"/>
            </a:lvl3pPr>
            <a:lvl4pPr marL="1828800" lvl="3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4pPr>
            <a:lvl5pPr marL="2286000" lvl="4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5pPr>
            <a:lvl6pPr marL="2743200" lvl="5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6pPr>
            <a:lvl7pPr marL="3200400" lvl="6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7pPr>
            <a:lvl8pPr marL="3657600" lvl="7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8pPr>
            <a:lvl9pPr marL="4114800" lvl="8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3023237" y="9875520"/>
            <a:ext cx="14156054" cy="1829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1pPr>
            <a:lvl2pPr marL="914400" lvl="1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/>
            </a:lvl2pPr>
            <a:lvl3pPr marL="1371600" lvl="2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760"/>
            </a:lvl3pPr>
            <a:lvl4pPr marL="1828800" lvl="3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4pPr>
            <a:lvl5pPr marL="2286000" lvl="4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5pPr>
            <a:lvl6pPr marL="2743200" lvl="5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6pPr>
            <a:lvl7pPr marL="3200400" lvl="6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7pPr>
            <a:lvl8pPr marL="3657600" lvl="7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8pPr>
            <a:lvl9pPr marL="4114800" lvl="8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60"/>
              <a:buFont typeface="Calibri"/>
              <a:buNone/>
              <a:defRPr sz="153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8659477" y="4739647"/>
            <a:ext cx="22219920" cy="233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5360"/>
              <a:buFont typeface="Arial"/>
              <a:buNone/>
              <a:defRPr sz="153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Arial"/>
              <a:buNone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None/>
              <a:defRPr sz="11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3023237" y="9875520"/>
            <a:ext cx="14156054" cy="1829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7680"/>
            </a:lvl1pPr>
            <a:lvl2pPr marL="914400" lvl="1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/>
            </a:lvl2pPr>
            <a:lvl3pPr marL="1371600" lvl="2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760"/>
            </a:lvl3pPr>
            <a:lvl4pPr marL="1828800" lvl="3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4pPr>
            <a:lvl5pPr marL="2286000" lvl="4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5pPr>
            <a:lvl6pPr marL="2743200" lvl="5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6pPr>
            <a:lvl7pPr marL="3200400" lvl="6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7pPr>
            <a:lvl8pPr marL="3657600" lvl="7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8pPr>
            <a:lvl9pPr marL="4114800" lvl="8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20"/>
              <a:buFont typeface="Calibri"/>
              <a:buNone/>
              <a:defRPr sz="211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1082040" algn="l" rtl="0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Arial"/>
              <a:buChar char="•"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6012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Char char="•"/>
              <a:defRPr sz="11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38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7724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0" y="-228600"/>
            <a:ext cx="43891199" cy="6583680"/>
            <a:chOff x="0" y="-228600"/>
            <a:chExt cx="43891199" cy="6583680"/>
          </a:xfrm>
        </p:grpSpPr>
        <p:grpSp>
          <p:nvGrpSpPr>
            <p:cNvPr id="85" name="Google Shape;85;p1"/>
            <p:cNvGrpSpPr/>
            <p:nvPr/>
          </p:nvGrpSpPr>
          <p:grpSpPr>
            <a:xfrm>
              <a:off x="0" y="-228600"/>
              <a:ext cx="43891199" cy="6583680"/>
              <a:chOff x="0" y="0"/>
              <a:chExt cx="43891199" cy="6583680"/>
            </a:xfrm>
          </p:grpSpPr>
          <p:sp>
            <p:nvSpPr>
              <p:cNvPr id="86" name="Google Shape;86;p1"/>
              <p:cNvSpPr/>
              <p:nvPr/>
            </p:nvSpPr>
            <p:spPr>
              <a:xfrm>
                <a:off x="0" y="0"/>
                <a:ext cx="43891199" cy="6583680"/>
              </a:xfrm>
              <a:prstGeom prst="rect">
                <a:avLst/>
              </a:prstGeom>
              <a:solidFill>
                <a:srgbClr val="0F238C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1"/>
              <p:cNvSpPr/>
              <p:nvPr/>
            </p:nvSpPr>
            <p:spPr>
              <a:xfrm>
                <a:off x="228600" y="228600"/>
                <a:ext cx="43433999" cy="612648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88" name="Google Shape;88;p1" descr="A close up of a sign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8598" y="414079"/>
              <a:ext cx="9223253" cy="5533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" descr="A picture containing drawing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5580656" y="911739"/>
              <a:ext cx="7767151" cy="430300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0" name="Google Shape;90;p1"/>
            <p:cNvGrpSpPr/>
            <p:nvPr/>
          </p:nvGrpSpPr>
          <p:grpSpPr>
            <a:xfrm>
              <a:off x="9843854" y="332492"/>
              <a:ext cx="24203493" cy="5174821"/>
              <a:chOff x="9843853" y="158951"/>
              <a:chExt cx="24203493" cy="5174821"/>
            </a:xfrm>
          </p:grpSpPr>
          <p:sp>
            <p:nvSpPr>
              <p:cNvPr id="91" name="Google Shape;91;p1"/>
              <p:cNvSpPr txBox="1"/>
              <p:nvPr/>
            </p:nvSpPr>
            <p:spPr>
              <a:xfrm>
                <a:off x="12184379" y="158951"/>
                <a:ext cx="19522440" cy="28007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600" b="1" i="0" u="none" strike="noStrike" cap="none" dirty="0">
                    <a:solidFill>
                      <a:srgbClr val="0F238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Damping of Flexure-Mounted System</a:t>
                </a:r>
                <a:endParaRPr dirty="0">
                  <a:solidFill>
                    <a:srgbClr val="0F238C"/>
                  </a:solidFill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b="0" i="0" u="none" strike="noStrike" cap="none" dirty="0">
                    <a:solidFill>
                      <a:srgbClr val="0F238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ASML_FLEX Senior Design I – Spring 2020</a:t>
                </a:r>
                <a:endParaRPr dirty="0">
                  <a:solidFill>
                    <a:srgbClr val="0F238C"/>
                  </a:solidFill>
                </a:endParaRPr>
              </a:p>
            </p:txBody>
          </p:sp>
          <p:grpSp>
            <p:nvGrpSpPr>
              <p:cNvPr id="92" name="Google Shape;92;p1"/>
              <p:cNvGrpSpPr/>
              <p:nvPr/>
            </p:nvGrpSpPr>
            <p:grpSpPr>
              <a:xfrm>
                <a:off x="9843853" y="3181054"/>
                <a:ext cx="24203493" cy="2152718"/>
                <a:chOff x="9843853" y="3181054"/>
                <a:chExt cx="24203493" cy="2152718"/>
              </a:xfrm>
            </p:grpSpPr>
            <p:sp>
              <p:nvSpPr>
                <p:cNvPr id="93" name="Google Shape;93;p1"/>
                <p:cNvSpPr txBox="1"/>
                <p:nvPr/>
              </p:nvSpPr>
              <p:spPr>
                <a:xfrm>
                  <a:off x="10871199" y="4582531"/>
                  <a:ext cx="7071006" cy="7078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 i="0" u="none" strike="noStrike" cap="none" dirty="0">
                      <a:solidFill>
                        <a:srgbClr val="0F23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Faculty Mentor: </a:t>
                  </a:r>
                  <a:r>
                    <a:rPr lang="en-US" sz="4000" b="0" i="0" u="none" strike="noStrike" cap="none" dirty="0">
                      <a:solidFill>
                        <a:srgbClr val="0F23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Dr. Stuart Smith</a:t>
                  </a:r>
                  <a:endParaRPr sz="2800" b="0" i="0" u="none" strike="noStrike" cap="none" dirty="0">
                    <a:solidFill>
                      <a:srgbClr val="0F238C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94" name="Google Shape;94;p1"/>
                <p:cNvGrpSpPr/>
                <p:nvPr/>
              </p:nvGrpSpPr>
              <p:grpSpPr>
                <a:xfrm>
                  <a:off x="9843853" y="3181054"/>
                  <a:ext cx="24203493" cy="2152718"/>
                  <a:chOff x="10072453" y="3181054"/>
                  <a:chExt cx="24203493" cy="2152718"/>
                </a:xfrm>
              </p:grpSpPr>
              <p:sp>
                <p:nvSpPr>
                  <p:cNvPr id="95" name="Google Shape;95;p1"/>
                  <p:cNvSpPr txBox="1"/>
                  <p:nvPr/>
                </p:nvSpPr>
                <p:spPr>
                  <a:xfrm>
                    <a:off x="10072453" y="3181054"/>
                    <a:ext cx="24203493" cy="13233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4000" b="1" i="0" u="none" strike="noStrike" cap="none" dirty="0">
                        <a:solidFill>
                          <a:srgbClr val="0F238C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Team Members:</a:t>
                    </a:r>
                    <a:r>
                      <a:rPr lang="en-US" sz="4000" b="0" i="0" u="none" strike="noStrike" cap="none" dirty="0">
                        <a:solidFill>
                          <a:srgbClr val="0F238C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Andrew Lackey (alacke14@uncc.edu), </a:t>
                    </a:r>
                    <a:r>
                      <a:rPr lang="en-US" sz="4000" b="0" i="0" u="none" strike="noStrike" cap="none" dirty="0" err="1">
                        <a:solidFill>
                          <a:srgbClr val="0F238C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Amstrong</a:t>
                    </a:r>
                    <a:r>
                      <a:rPr lang="en-US" sz="4000" b="0" i="0" u="none" strike="noStrike" cap="none" dirty="0">
                        <a:solidFill>
                          <a:srgbClr val="0F238C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Jean (ajean1@uncc.edu), Bryant </a:t>
                    </a:r>
                    <a:r>
                      <a:rPr lang="en-US" sz="4000" b="0" i="0" u="none" strike="noStrike" cap="none" dirty="0" err="1">
                        <a:solidFill>
                          <a:srgbClr val="0F238C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Herren</a:t>
                    </a:r>
                    <a:r>
                      <a:rPr lang="en-US" sz="4000" b="0" i="0" u="none" strike="noStrike" cap="none" dirty="0">
                        <a:solidFill>
                          <a:srgbClr val="0F238C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(bherren@uncc.edu), David Hawkins (dhawki14@uncc.edu), Nicholas Kakavitsas (nkakavit@uncc.edu)</a:t>
                    </a:r>
                    <a:endParaRPr sz="2800" b="1" i="0" u="none" strike="noStrike" cap="none" dirty="0">
                      <a:solidFill>
                        <a:srgbClr val="0F238C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96;p1"/>
                  <p:cNvSpPr txBox="1"/>
                  <p:nvPr/>
                </p:nvSpPr>
                <p:spPr>
                  <a:xfrm>
                    <a:off x="21737839" y="4625926"/>
                    <a:ext cx="11472660" cy="70784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4000" b="1" i="0" u="none" strike="noStrike" cap="none" dirty="0">
                        <a:solidFill>
                          <a:srgbClr val="0F238C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ASML Supporters:</a:t>
                    </a:r>
                    <a:r>
                      <a:rPr lang="en-US" sz="4000" b="0" i="0" u="none" strike="noStrike" cap="none" dirty="0">
                        <a:solidFill>
                          <a:srgbClr val="0F238C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Santiago </a:t>
                    </a:r>
                    <a:r>
                      <a:rPr lang="en-US" sz="4000" b="0" i="0" u="none" strike="noStrike" cap="none" dirty="0" err="1">
                        <a:solidFill>
                          <a:srgbClr val="0F238C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Delpuerto</a:t>
                    </a:r>
                    <a:r>
                      <a:rPr lang="en-US" sz="4000" b="0" i="0" u="none" strike="noStrike" cap="none" dirty="0">
                        <a:solidFill>
                          <a:srgbClr val="0F238C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, William Blalock</a:t>
                    </a:r>
                    <a:endParaRPr sz="2800" b="0" i="0" u="none" strike="noStrike" cap="none" dirty="0">
                      <a:solidFill>
                        <a:srgbClr val="0F238C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sp>
        <p:nvSpPr>
          <p:cNvPr id="97" name="Google Shape;97;p1"/>
          <p:cNvSpPr txBox="1"/>
          <p:nvPr/>
        </p:nvSpPr>
        <p:spPr>
          <a:xfrm>
            <a:off x="2282837" y="6811211"/>
            <a:ext cx="9225211" cy="1015663"/>
          </a:xfrm>
          <a:prstGeom prst="rect">
            <a:avLst/>
          </a:prstGeom>
          <a:solidFill>
            <a:srgbClr val="0F238C"/>
          </a:solidFill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Project Objectives</a:t>
            </a:r>
            <a:endParaRPr/>
          </a:p>
        </p:txBody>
      </p:sp>
      <p:sp>
        <p:nvSpPr>
          <p:cNvPr id="98" name="Google Shape;98;p1"/>
          <p:cNvSpPr txBox="1"/>
          <p:nvPr/>
        </p:nvSpPr>
        <p:spPr>
          <a:xfrm>
            <a:off x="1543049" y="8071293"/>
            <a:ext cx="10877552" cy="600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Propose ideas for damping the provided flexure system</a:t>
            </a:r>
            <a:endParaRPr/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 dynamic computer model which accurately depicts the modes of vibration for the system</a:t>
            </a:r>
            <a:endParaRPr/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 testing structure to aid in determining the best damping solution</a:t>
            </a:r>
            <a:endParaRPr/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 findings to undamped system</a:t>
            </a:r>
            <a:endParaRPr/>
          </a:p>
        </p:txBody>
      </p:sp>
      <p:pic>
        <p:nvPicPr>
          <p:cNvPr id="99" name="Google Shape;99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79585" y="23196841"/>
            <a:ext cx="10704795" cy="400125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 txBox="1"/>
          <p:nvPr/>
        </p:nvSpPr>
        <p:spPr>
          <a:xfrm>
            <a:off x="2282838" y="14500558"/>
            <a:ext cx="9225210" cy="1015663"/>
          </a:xfrm>
          <a:prstGeom prst="rect">
            <a:avLst/>
          </a:prstGeom>
          <a:solidFill>
            <a:srgbClr val="0F238C"/>
          </a:solidFill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Project Requirements</a:t>
            </a:r>
            <a:endParaRPr/>
          </a:p>
        </p:txBody>
      </p:sp>
      <p:sp>
        <p:nvSpPr>
          <p:cNvPr id="101" name="Google Shape;101;p1"/>
          <p:cNvSpPr txBox="1"/>
          <p:nvPr/>
        </p:nvSpPr>
        <p:spPr>
          <a:xfrm>
            <a:off x="1543047" y="15938059"/>
            <a:ext cx="10877553" cy="7478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Obtain ~6% critical damping using some combination of proposed solutions</a:t>
            </a:r>
            <a:endParaRPr/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Solution must operate at high and low frequencies</a:t>
            </a:r>
            <a:endParaRPr/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 a frequency measurement system for use in testing</a:t>
            </a:r>
            <a:endParaRPr/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CAD and numerical simulation software to properly model the expected vibrations of the system</a:t>
            </a:r>
            <a:endParaRPr/>
          </a:p>
          <a:p>
            <a:pPr marL="6858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3407647" y="27198091"/>
            <a:ext cx="68486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1: Full system to be Damped</a:t>
            </a:r>
            <a:endParaRPr/>
          </a:p>
        </p:txBody>
      </p:sp>
      <p:sp>
        <p:nvSpPr>
          <p:cNvPr id="103" name="Google Shape;103;p1"/>
          <p:cNvSpPr txBox="1"/>
          <p:nvPr/>
        </p:nvSpPr>
        <p:spPr>
          <a:xfrm>
            <a:off x="2282837" y="28339784"/>
            <a:ext cx="9225211" cy="1015663"/>
          </a:xfrm>
          <a:prstGeom prst="rect">
            <a:avLst/>
          </a:prstGeom>
          <a:solidFill>
            <a:srgbClr val="0F238C"/>
          </a:solidFill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Proposed Solutions</a:t>
            </a:r>
            <a:endParaRPr/>
          </a:p>
        </p:txBody>
      </p:sp>
      <p:sp>
        <p:nvSpPr>
          <p:cNvPr id="104" name="Google Shape;104;p1"/>
          <p:cNvSpPr txBox="1"/>
          <p:nvPr/>
        </p:nvSpPr>
        <p:spPr>
          <a:xfrm>
            <a:off x="1543046" y="29772213"/>
            <a:ext cx="10877553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Passive Piezoelectric Damping</a:t>
            </a:r>
            <a:endParaRPr/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Magnetorheological Elastomer Damping</a:t>
            </a:r>
            <a:endParaRPr/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Magnetic Eddy-Current Damping</a:t>
            </a:r>
            <a:endParaRPr/>
          </a:p>
        </p:txBody>
      </p:sp>
      <p:sp>
        <p:nvSpPr>
          <p:cNvPr id="105" name="Google Shape;105;p1"/>
          <p:cNvSpPr txBox="1"/>
          <p:nvPr/>
        </p:nvSpPr>
        <p:spPr>
          <a:xfrm>
            <a:off x="13670280" y="6811211"/>
            <a:ext cx="16550640" cy="1015663"/>
          </a:xfrm>
          <a:prstGeom prst="rect">
            <a:avLst/>
          </a:prstGeom>
          <a:solidFill>
            <a:srgbClr val="0F238C"/>
          </a:solidFill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CAD Flexure Frequency Studies</a:t>
            </a:r>
            <a:endParaRPr dirty="0"/>
          </a:p>
        </p:txBody>
      </p:sp>
      <p:sp>
        <p:nvSpPr>
          <p:cNvPr id="106" name="Google Shape;106;p1"/>
          <p:cNvSpPr txBox="1"/>
          <p:nvPr/>
        </p:nvSpPr>
        <p:spPr>
          <a:xfrm>
            <a:off x="13670280" y="17756502"/>
            <a:ext cx="16550640" cy="1015663"/>
          </a:xfrm>
          <a:prstGeom prst="rect">
            <a:avLst/>
          </a:prstGeom>
          <a:solidFill>
            <a:srgbClr val="0F238C"/>
          </a:solidFill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Initial Transfer Function Model</a:t>
            </a:r>
            <a:endParaRPr/>
          </a:p>
        </p:txBody>
      </p:sp>
      <p:sp>
        <p:nvSpPr>
          <p:cNvPr id="107" name="Google Shape;107;p1"/>
          <p:cNvSpPr txBox="1"/>
          <p:nvPr/>
        </p:nvSpPr>
        <p:spPr>
          <a:xfrm>
            <a:off x="13670280" y="25413838"/>
            <a:ext cx="16550640" cy="1015663"/>
          </a:xfrm>
          <a:prstGeom prst="rect">
            <a:avLst/>
          </a:prstGeom>
          <a:solidFill>
            <a:srgbClr val="0F238C"/>
          </a:solidFill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Measurement System and Testing Structure</a:t>
            </a:r>
            <a:endParaRPr/>
          </a:p>
        </p:txBody>
      </p:sp>
      <p:sp>
        <p:nvSpPr>
          <p:cNvPr id="108" name="Google Shape;108;p1"/>
          <p:cNvSpPr txBox="1"/>
          <p:nvPr/>
        </p:nvSpPr>
        <p:spPr>
          <a:xfrm>
            <a:off x="13670280" y="8155740"/>
            <a:ext cx="7638799" cy="1015663"/>
          </a:xfrm>
          <a:prstGeom prst="rect">
            <a:avLst/>
          </a:prstGeom>
          <a:solidFill>
            <a:schemeClr val="lt1"/>
          </a:solidFill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0F238C"/>
                </a:solidFill>
                <a:latin typeface="Calibri"/>
                <a:ea typeface="Calibri"/>
                <a:cs typeface="Calibri"/>
                <a:sym typeface="Calibri"/>
              </a:rPr>
              <a:t>Creo Parametric</a:t>
            </a:r>
            <a:endParaRPr/>
          </a:p>
        </p:txBody>
      </p:sp>
      <p:sp>
        <p:nvSpPr>
          <p:cNvPr id="109" name="Google Shape;109;p1"/>
          <p:cNvSpPr txBox="1"/>
          <p:nvPr/>
        </p:nvSpPr>
        <p:spPr>
          <a:xfrm>
            <a:off x="22582120" y="8155740"/>
            <a:ext cx="7638799" cy="1015663"/>
          </a:xfrm>
          <a:prstGeom prst="rect">
            <a:avLst/>
          </a:prstGeom>
          <a:solidFill>
            <a:schemeClr val="lt1"/>
          </a:solidFill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0F238C"/>
                </a:solidFill>
                <a:latin typeface="Calibri"/>
                <a:ea typeface="Calibri"/>
                <a:cs typeface="Calibri"/>
                <a:sym typeface="Calibri"/>
              </a:rPr>
              <a:t>Solidworks</a:t>
            </a:r>
            <a:endParaRPr sz="6000" b="1">
              <a:solidFill>
                <a:srgbClr val="0F23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0" name="Google Shape;110;p1"/>
          <p:cNvCxnSpPr>
            <a:stCxn id="105" idx="2"/>
          </p:cNvCxnSpPr>
          <p:nvPr/>
        </p:nvCxnSpPr>
        <p:spPr>
          <a:xfrm>
            <a:off x="21945600" y="7826874"/>
            <a:ext cx="0" cy="9929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111" name="Google Shape;111;p1" descr="A close up of a map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582120" y="9336926"/>
            <a:ext cx="7638800" cy="617929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"/>
          <p:cNvSpPr txBox="1"/>
          <p:nvPr/>
        </p:nvSpPr>
        <p:spPr>
          <a:xfrm>
            <a:off x="22779656" y="15647855"/>
            <a:ext cx="7243725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3: Solidworks one flexure model, loaded at the bottom, secured at back.  Four modes shown.</a:t>
            </a:r>
            <a:endParaRPr/>
          </a:p>
        </p:txBody>
      </p:sp>
      <p:pic>
        <p:nvPicPr>
          <p:cNvPr id="113" name="Google Shape;113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727430" y="18947303"/>
            <a:ext cx="10468629" cy="186673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"/>
          <p:cNvSpPr txBox="1"/>
          <p:nvPr/>
        </p:nvSpPr>
        <p:spPr>
          <a:xfrm>
            <a:off x="15535931" y="20814034"/>
            <a:ext cx="72437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4: Transfer Function</a:t>
            </a:r>
            <a:endParaRPr/>
          </a:p>
        </p:txBody>
      </p:sp>
      <p:pic>
        <p:nvPicPr>
          <p:cNvPr id="115" name="Google Shape;115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3727430" y="21359909"/>
            <a:ext cx="4906060" cy="393437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"/>
          <p:cNvSpPr txBox="1"/>
          <p:nvPr/>
        </p:nvSpPr>
        <p:spPr>
          <a:xfrm>
            <a:off x="18461761" y="22449933"/>
            <a:ext cx="409343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5: Theoretical lumped parameter system response</a:t>
            </a:r>
            <a:endParaRPr/>
          </a:p>
        </p:txBody>
      </p:sp>
      <p:sp>
        <p:nvSpPr>
          <p:cNvPr id="117" name="Google Shape;117;p1"/>
          <p:cNvSpPr txBox="1"/>
          <p:nvPr/>
        </p:nvSpPr>
        <p:spPr>
          <a:xfrm>
            <a:off x="24588159" y="19895736"/>
            <a:ext cx="5632761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transfer function to be compared to a model formulated by future system analysis using Lagrange Modeling </a:t>
            </a:r>
            <a:endParaRPr/>
          </a:p>
        </p:txBody>
      </p:sp>
      <p:sp>
        <p:nvSpPr>
          <p:cNvPr id="118" name="Google Shape;118;p1"/>
          <p:cNvSpPr txBox="1"/>
          <p:nvPr/>
        </p:nvSpPr>
        <p:spPr>
          <a:xfrm>
            <a:off x="32638766" y="6811211"/>
            <a:ext cx="9213706" cy="1015663"/>
          </a:xfrm>
          <a:prstGeom prst="rect">
            <a:avLst/>
          </a:prstGeom>
          <a:solidFill>
            <a:srgbClr val="0F238C"/>
          </a:solidFill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Plans for Summer 2020</a:t>
            </a:r>
            <a:endParaRPr/>
          </a:p>
        </p:txBody>
      </p:sp>
      <p:sp>
        <p:nvSpPr>
          <p:cNvPr id="119" name="Google Shape;119;p1"/>
          <p:cNvSpPr txBox="1"/>
          <p:nvPr/>
        </p:nvSpPr>
        <p:spPr>
          <a:xfrm>
            <a:off x="31925828" y="8073549"/>
            <a:ext cx="10877552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Optimize CAD frequency studies to more closely match expected values</a:t>
            </a:r>
            <a:endParaRPr dirty="0"/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Assemble testing structure</a:t>
            </a:r>
            <a:endParaRPr dirty="0"/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 the flexure system using Lagrange modeling methods</a:t>
            </a:r>
            <a:endParaRPr dirty="0"/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Manufacture spare flexures</a:t>
            </a:r>
            <a:endParaRPr dirty="0"/>
          </a:p>
          <a:p>
            <a:pPr marL="6858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endParaRPr sz="4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"/>
          <p:cNvSpPr txBox="1"/>
          <p:nvPr/>
        </p:nvSpPr>
        <p:spPr>
          <a:xfrm>
            <a:off x="32638766" y="13425289"/>
            <a:ext cx="9213706" cy="1015663"/>
          </a:xfrm>
          <a:prstGeom prst="rect">
            <a:avLst/>
          </a:prstGeom>
          <a:solidFill>
            <a:srgbClr val="0F238C"/>
          </a:solidFill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Plans for Fall 2020</a:t>
            </a:r>
            <a:endParaRPr/>
          </a:p>
        </p:txBody>
      </p:sp>
      <p:sp>
        <p:nvSpPr>
          <p:cNvPr id="121" name="Google Shape;121;p1"/>
          <p:cNvSpPr txBox="1"/>
          <p:nvPr/>
        </p:nvSpPr>
        <p:spPr>
          <a:xfrm>
            <a:off x="31925828" y="14788748"/>
            <a:ext cx="10877553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Conduct initial testing on flexure system to establish a baseline</a:t>
            </a:r>
            <a:endParaRPr/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Conduct testing on flexure system with each proposed solution assembled</a:t>
            </a:r>
            <a:endParaRPr/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Obtain damping values for each solution for use in computer models</a:t>
            </a:r>
            <a:endParaRPr/>
          </a:p>
        </p:txBody>
      </p:sp>
      <p:sp>
        <p:nvSpPr>
          <p:cNvPr id="122" name="Google Shape;122;p1"/>
          <p:cNvSpPr txBox="1"/>
          <p:nvPr/>
        </p:nvSpPr>
        <p:spPr>
          <a:xfrm>
            <a:off x="32638769" y="27929066"/>
            <a:ext cx="9213706" cy="1015663"/>
          </a:xfrm>
          <a:prstGeom prst="rect">
            <a:avLst/>
          </a:prstGeom>
          <a:solidFill>
            <a:srgbClr val="0F238C"/>
          </a:solidFill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Expected Results</a:t>
            </a:r>
            <a:endParaRPr/>
          </a:p>
        </p:txBody>
      </p:sp>
      <p:sp>
        <p:nvSpPr>
          <p:cNvPr id="123" name="Google Shape;123;p1"/>
          <p:cNvSpPr txBox="1"/>
          <p:nvPr/>
        </p:nvSpPr>
        <p:spPr>
          <a:xfrm>
            <a:off x="31925828" y="29292526"/>
            <a:ext cx="10877553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Fully completed computer models</a:t>
            </a:r>
            <a:endParaRPr/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Proposed dampening solution for possible use in the ASML system</a:t>
            </a:r>
            <a:endParaRPr/>
          </a:p>
        </p:txBody>
      </p:sp>
      <p:sp>
        <p:nvSpPr>
          <p:cNvPr id="124" name="Google Shape;124;p1"/>
          <p:cNvSpPr txBox="1"/>
          <p:nvPr/>
        </p:nvSpPr>
        <p:spPr>
          <a:xfrm>
            <a:off x="32638766" y="20026618"/>
            <a:ext cx="9213706" cy="1015663"/>
          </a:xfrm>
          <a:prstGeom prst="rect">
            <a:avLst/>
          </a:prstGeom>
          <a:solidFill>
            <a:srgbClr val="0F238C"/>
          </a:solidFill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Required Materials</a:t>
            </a:r>
            <a:endParaRPr/>
          </a:p>
        </p:txBody>
      </p:sp>
      <p:sp>
        <p:nvSpPr>
          <p:cNvPr id="125" name="Google Shape;125;p1"/>
          <p:cNvSpPr txBox="1"/>
          <p:nvPr/>
        </p:nvSpPr>
        <p:spPr>
          <a:xfrm>
            <a:off x="31925828" y="21360118"/>
            <a:ext cx="10877552" cy="600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Piezoelectric plates/ piezoelectric bending transducer</a:t>
            </a:r>
            <a:endParaRPr/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Sorbathane® Isolation Pads</a:t>
            </a:r>
            <a:endParaRPr/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Copper for magnetic eddy-current damping</a:t>
            </a:r>
            <a:endParaRPr/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1040 Steel stock and proper tooling to manufacture spare flexures using UNCC wire EDM and CAM capabilities</a:t>
            </a:r>
            <a:endParaRPr/>
          </a:p>
        </p:txBody>
      </p:sp>
      <p:pic>
        <p:nvPicPr>
          <p:cNvPr id="126" name="Google Shape;126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3425750" y="27141797"/>
            <a:ext cx="6795170" cy="400113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"/>
          <p:cNvSpPr txBox="1"/>
          <p:nvPr/>
        </p:nvSpPr>
        <p:spPr>
          <a:xfrm>
            <a:off x="23425752" y="31265078"/>
            <a:ext cx="679517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6: Testing structure to test frequencies of the flexure system</a:t>
            </a:r>
            <a:endParaRPr dirty="0"/>
          </a:p>
        </p:txBody>
      </p:sp>
      <p:sp>
        <p:nvSpPr>
          <p:cNvPr id="128" name="Google Shape;128;p1"/>
          <p:cNvSpPr txBox="1"/>
          <p:nvPr/>
        </p:nvSpPr>
        <p:spPr>
          <a:xfrm>
            <a:off x="13843000" y="15633700"/>
            <a:ext cx="792480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2: Creo Modal Analysis to find the flexure system frequencies. Weighted link used to simulate rigid mass.</a:t>
            </a:r>
            <a:endParaRPr/>
          </a:p>
        </p:txBody>
      </p:sp>
      <p:grpSp>
        <p:nvGrpSpPr>
          <p:cNvPr id="129" name="Google Shape;129;p1"/>
          <p:cNvGrpSpPr/>
          <p:nvPr/>
        </p:nvGrpSpPr>
        <p:grpSpPr>
          <a:xfrm>
            <a:off x="13484917" y="9253537"/>
            <a:ext cx="8244784" cy="6265864"/>
            <a:chOff x="13484917" y="9253537"/>
            <a:chExt cx="8244784" cy="6265864"/>
          </a:xfrm>
        </p:grpSpPr>
        <p:grpSp>
          <p:nvGrpSpPr>
            <p:cNvPr id="130" name="Google Shape;130;p1"/>
            <p:cNvGrpSpPr/>
            <p:nvPr/>
          </p:nvGrpSpPr>
          <p:grpSpPr>
            <a:xfrm>
              <a:off x="13484917" y="9253537"/>
              <a:ext cx="8244784" cy="6265864"/>
              <a:chOff x="13611917" y="9139237"/>
              <a:chExt cx="8244784" cy="6265864"/>
            </a:xfrm>
          </p:grpSpPr>
          <p:pic>
            <p:nvPicPr>
              <p:cNvPr id="131" name="Google Shape;131;p1" descr="A picture containing screenshot, toy, drawing&#10;&#10;Description automatically generated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13611917" y="11796713"/>
                <a:ext cx="8244784" cy="360838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2" name="Google Shape;132;p1" descr="A picture containing map&#10;&#10;Description automatically generated"/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13614400" y="9139237"/>
                <a:ext cx="8204200" cy="29657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3" name="Google Shape;133;p1" descr="A screenshot of a cell phone&#10;&#10;Description automatically generated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7830800" y="12196762"/>
              <a:ext cx="2916237" cy="229822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4" name="Google Shape;134;p1"/>
          <p:cNvSpPr txBox="1"/>
          <p:nvPr/>
        </p:nvSpPr>
        <p:spPr>
          <a:xfrm>
            <a:off x="13670275" y="27125575"/>
            <a:ext cx="9755400" cy="52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Opto-Sensor to measure vibrations of flexure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▪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 FPGA to sample the input data, then export for analysis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▪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MATLAB to gather frequency response data from measured data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0A762302-456B-41FE-B9BE-828B371207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3129200" y="32156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56"/>
    </mc:Choice>
    <mc:Fallback xmlns="">
      <p:transition spd="slow" advTm="28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0AAD6148-988A-4C6B-9933-D0C69329A2DE}"/>
              </a:ext>
            </a:extLst>
          </p:cNvPr>
          <p:cNvGrpSpPr/>
          <p:nvPr/>
        </p:nvGrpSpPr>
        <p:grpSpPr>
          <a:xfrm>
            <a:off x="3358150" y="7570369"/>
            <a:ext cx="37174898" cy="24252771"/>
            <a:chOff x="3401339" y="7266819"/>
            <a:chExt cx="37174898" cy="2425277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661E0B6-8117-4CD9-9166-14F1F2A971A3}"/>
                </a:ext>
              </a:extLst>
            </p:cNvPr>
            <p:cNvGrpSpPr/>
            <p:nvPr/>
          </p:nvGrpSpPr>
          <p:grpSpPr>
            <a:xfrm>
              <a:off x="3401339" y="7266819"/>
              <a:ext cx="10877552" cy="15817690"/>
              <a:chOff x="2040220" y="9260385"/>
              <a:chExt cx="10877552" cy="15817690"/>
            </a:xfrm>
          </p:grpSpPr>
          <p:sp>
            <p:nvSpPr>
              <p:cNvPr id="2" name="Google Shape;97;p1">
                <a:extLst>
                  <a:ext uri="{FF2B5EF4-FFF2-40B4-BE49-F238E27FC236}">
                    <a16:creationId xmlns:a16="http://schemas.microsoft.com/office/drawing/2014/main" id="{94C09EB7-C755-4504-879B-E2E6D88E465B}"/>
                  </a:ext>
                </a:extLst>
              </p:cNvPr>
              <p:cNvSpPr txBox="1"/>
              <p:nvPr/>
            </p:nvSpPr>
            <p:spPr>
              <a:xfrm>
                <a:off x="2126599" y="9260385"/>
                <a:ext cx="10704795" cy="1446509"/>
              </a:xfrm>
              <a:prstGeom prst="rect">
                <a:avLst/>
              </a:prstGeom>
              <a:solidFill>
                <a:srgbClr val="0F238C"/>
              </a:solidFill>
              <a:ln w="508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800" b="1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Project Objectives</a:t>
                </a:r>
                <a:endParaRPr sz="2400" dirty="0"/>
              </a:p>
            </p:txBody>
          </p:sp>
          <p:sp>
            <p:nvSpPr>
              <p:cNvPr id="3" name="Google Shape;98;p1">
                <a:extLst>
                  <a:ext uri="{FF2B5EF4-FFF2-40B4-BE49-F238E27FC236}">
                    <a16:creationId xmlns:a16="http://schemas.microsoft.com/office/drawing/2014/main" id="{FB13FC9F-8BF9-480F-BDF2-8ED2FF8B24D4}"/>
                  </a:ext>
                </a:extLst>
              </p:cNvPr>
              <p:cNvSpPr txBox="1"/>
              <p:nvPr/>
            </p:nvSpPr>
            <p:spPr>
              <a:xfrm>
                <a:off x="2040220" y="10581839"/>
                <a:ext cx="10877552" cy="144962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685800" marR="0" lvl="0" indent="-6858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800"/>
                  <a:buFont typeface="Noto Sans Symbols"/>
                  <a:buChar char="▪"/>
                </a:pPr>
                <a:r>
                  <a:rPr lang="en-US" sz="72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Propose ideas for damping the provided flexure system</a:t>
                </a:r>
                <a:endParaRPr sz="2400" dirty="0"/>
              </a:p>
              <a:p>
                <a:pPr marL="685800" marR="0" lvl="0" indent="-6858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800"/>
                  <a:buFont typeface="Noto Sans Symbols"/>
                  <a:buChar char="▪"/>
                </a:pPr>
                <a:r>
                  <a:rPr lang="en-US" sz="72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Create a dynamic computer model which accurately depicts the modes of vibration for the system</a:t>
                </a:r>
                <a:endParaRPr sz="2400" dirty="0"/>
              </a:p>
              <a:p>
                <a:pPr marL="685800" marR="0" lvl="0" indent="-6858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800"/>
                  <a:buFont typeface="Noto Sans Symbols"/>
                  <a:buChar char="▪"/>
                </a:pPr>
                <a:r>
                  <a:rPr lang="en-US" sz="72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Create a testing structure to aid in determining the best damping solution</a:t>
                </a:r>
                <a:endParaRPr sz="2400" dirty="0"/>
              </a:p>
              <a:p>
                <a:pPr marL="685800" marR="0" lvl="0" indent="-6858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800"/>
                  <a:buFont typeface="Noto Sans Symbols"/>
                  <a:buChar char="▪"/>
                </a:pPr>
                <a:r>
                  <a:rPr lang="en-US" sz="72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Compare findings to undamped system</a:t>
                </a:r>
                <a:endParaRPr sz="240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C9B5ECA-C5C8-47CE-B78B-FA0DB5D0A96F}"/>
                </a:ext>
              </a:extLst>
            </p:cNvPr>
            <p:cNvGrpSpPr/>
            <p:nvPr/>
          </p:nvGrpSpPr>
          <p:grpSpPr>
            <a:xfrm>
              <a:off x="12636204" y="7266819"/>
              <a:ext cx="18705167" cy="24252771"/>
              <a:chOff x="11263250" y="9236226"/>
              <a:chExt cx="18705167" cy="24252771"/>
            </a:xfrm>
          </p:grpSpPr>
          <p:pic>
            <p:nvPicPr>
              <p:cNvPr id="4" name="Google Shape;99;p1">
                <a:extLst>
                  <a:ext uri="{FF2B5EF4-FFF2-40B4-BE49-F238E27FC236}">
                    <a16:creationId xmlns:a16="http://schemas.microsoft.com/office/drawing/2014/main" id="{6ED4F810-B7FC-4828-9205-9635190C097A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1263250" y="25936020"/>
                <a:ext cx="18705167" cy="579869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" name="Google Shape;100;p1">
                <a:extLst>
                  <a:ext uri="{FF2B5EF4-FFF2-40B4-BE49-F238E27FC236}">
                    <a16:creationId xmlns:a16="http://schemas.microsoft.com/office/drawing/2014/main" id="{3B1827ED-5CE5-4FE1-921E-2DDF4C8B9426}"/>
                  </a:ext>
                </a:extLst>
              </p:cNvPr>
              <p:cNvSpPr txBox="1"/>
              <p:nvPr/>
            </p:nvSpPr>
            <p:spPr>
              <a:xfrm>
                <a:off x="15220247" y="9236226"/>
                <a:ext cx="10704795" cy="1446509"/>
              </a:xfrm>
              <a:prstGeom prst="rect">
                <a:avLst/>
              </a:prstGeom>
              <a:solidFill>
                <a:srgbClr val="0F238C"/>
              </a:solidFill>
              <a:ln w="508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800" b="1" i="0" u="none" strike="noStrike" cap="none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Project Requirements</a:t>
                </a:r>
                <a:endParaRPr sz="2400" dirty="0"/>
              </a:p>
            </p:txBody>
          </p:sp>
          <p:sp>
            <p:nvSpPr>
              <p:cNvPr id="6" name="Google Shape;101;p1">
                <a:extLst>
                  <a:ext uri="{FF2B5EF4-FFF2-40B4-BE49-F238E27FC236}">
                    <a16:creationId xmlns:a16="http://schemas.microsoft.com/office/drawing/2014/main" id="{F543830C-2DDA-4A79-B488-F6ED6698ADDA}"/>
                  </a:ext>
                </a:extLst>
              </p:cNvPr>
              <p:cNvSpPr txBox="1"/>
              <p:nvPr/>
            </p:nvSpPr>
            <p:spPr>
              <a:xfrm>
                <a:off x="15133868" y="10719920"/>
                <a:ext cx="10877553" cy="166198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685800" marR="0" lvl="0" indent="-6858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800"/>
                  <a:buFont typeface="Noto Sans Symbols"/>
                  <a:buChar char="▪"/>
                </a:pPr>
                <a:r>
                  <a:rPr lang="en-US" sz="72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Obtain ~6% critical damping using some combination of proposed solutions</a:t>
                </a:r>
                <a:endParaRPr sz="2400" dirty="0"/>
              </a:p>
              <a:p>
                <a:pPr marL="685800" marR="0" lvl="0" indent="-6858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800"/>
                  <a:buFont typeface="Noto Sans Symbols"/>
                  <a:buChar char="▪"/>
                </a:pPr>
                <a:r>
                  <a:rPr lang="en-US" sz="72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Solution must operate at high and low frequencies</a:t>
                </a:r>
                <a:endParaRPr sz="2400" dirty="0"/>
              </a:p>
              <a:p>
                <a:pPr marL="685800" marR="0" lvl="0" indent="-6858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800"/>
                  <a:buFont typeface="Noto Sans Symbols"/>
                  <a:buChar char="▪"/>
                </a:pPr>
                <a:r>
                  <a:rPr lang="en-US" sz="72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Develop a frequency measurement system for use in testing</a:t>
                </a:r>
                <a:endParaRPr sz="2400" dirty="0"/>
              </a:p>
              <a:p>
                <a:pPr marL="685800" marR="0" lvl="0" indent="-6858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800"/>
                  <a:buFont typeface="Noto Sans Symbols"/>
                  <a:buChar char="▪"/>
                </a:pPr>
                <a:r>
                  <a:rPr lang="en-US" sz="72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Use CAD and numerical simulation software to properly model the expected vibrations of the system</a:t>
                </a:r>
                <a:endParaRPr sz="2400" dirty="0"/>
              </a:p>
              <a:p>
                <a:pPr marL="685800" marR="0" lvl="0" indent="-3810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800"/>
                  <a:buFont typeface="Noto Sans Symbols"/>
                  <a:buNone/>
                </a:pPr>
                <a:endParaRPr sz="7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" name="Google Shape;102;p1">
                <a:extLst>
                  <a:ext uri="{FF2B5EF4-FFF2-40B4-BE49-F238E27FC236}">
                    <a16:creationId xmlns:a16="http://schemas.microsoft.com/office/drawing/2014/main" id="{D919CAFB-7D22-45C9-BA36-6E9EB64B8C9E}"/>
                  </a:ext>
                </a:extLst>
              </p:cNvPr>
              <p:cNvSpPr txBox="1"/>
              <p:nvPr/>
            </p:nvSpPr>
            <p:spPr>
              <a:xfrm>
                <a:off x="17191498" y="31734711"/>
                <a:ext cx="6848670" cy="17542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Figure 1: Full system to be Damped</a:t>
                </a:r>
                <a:endParaRPr sz="240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0D6818C-036F-4D3A-AB19-7BF90E127B94}"/>
                </a:ext>
              </a:extLst>
            </p:cNvPr>
            <p:cNvGrpSpPr/>
            <p:nvPr/>
          </p:nvGrpSpPr>
          <p:grpSpPr>
            <a:xfrm>
              <a:off x="29698684" y="7266819"/>
              <a:ext cx="10877553" cy="8258227"/>
              <a:chOff x="28423950" y="9236225"/>
              <a:chExt cx="10877553" cy="8258227"/>
            </a:xfrm>
          </p:grpSpPr>
          <p:sp>
            <p:nvSpPr>
              <p:cNvPr id="8" name="Google Shape;103;p1">
                <a:extLst>
                  <a:ext uri="{FF2B5EF4-FFF2-40B4-BE49-F238E27FC236}">
                    <a16:creationId xmlns:a16="http://schemas.microsoft.com/office/drawing/2014/main" id="{04AC34D2-C512-4BDD-A02B-2C4F96CAC2D2}"/>
                  </a:ext>
                </a:extLst>
              </p:cNvPr>
              <p:cNvSpPr txBox="1"/>
              <p:nvPr/>
            </p:nvSpPr>
            <p:spPr>
              <a:xfrm>
                <a:off x="28510329" y="9236225"/>
                <a:ext cx="10704795" cy="1446509"/>
              </a:xfrm>
              <a:prstGeom prst="rect">
                <a:avLst/>
              </a:prstGeom>
              <a:solidFill>
                <a:srgbClr val="0F238C"/>
              </a:solidFill>
              <a:ln w="508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800" b="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Proposed Solutions</a:t>
                </a:r>
                <a:endParaRPr sz="2400"/>
              </a:p>
            </p:txBody>
          </p:sp>
          <p:sp>
            <p:nvSpPr>
              <p:cNvPr id="9" name="Google Shape;104;p1">
                <a:extLst>
                  <a:ext uri="{FF2B5EF4-FFF2-40B4-BE49-F238E27FC236}">
                    <a16:creationId xmlns:a16="http://schemas.microsoft.com/office/drawing/2014/main" id="{AD49A77A-AC40-46E7-9BA9-95AC0259B183}"/>
                  </a:ext>
                </a:extLst>
              </p:cNvPr>
              <p:cNvSpPr txBox="1"/>
              <p:nvPr/>
            </p:nvSpPr>
            <p:spPr>
              <a:xfrm>
                <a:off x="28423950" y="10754186"/>
                <a:ext cx="10877553" cy="67402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685800" marR="0" lvl="0" indent="-6858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800"/>
                  <a:buFont typeface="Noto Sans Symbols"/>
                  <a:buChar char="▪"/>
                </a:pPr>
                <a:r>
                  <a:rPr lang="en-US" sz="7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Passive Piezoelectric Damping</a:t>
                </a:r>
                <a:endParaRPr sz="2400"/>
              </a:p>
              <a:p>
                <a:pPr marL="685800" marR="0" lvl="0" indent="-6858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800"/>
                  <a:buFont typeface="Noto Sans Symbols"/>
                  <a:buChar char="▪"/>
                </a:pPr>
                <a:r>
                  <a:rPr lang="en-US" sz="7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Magnetorheological Elastomer Damping</a:t>
                </a:r>
                <a:endParaRPr sz="2400"/>
              </a:p>
              <a:p>
                <a:pPr marL="685800" marR="0" lvl="0" indent="-6858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800"/>
                  <a:buFont typeface="Noto Sans Symbols"/>
                  <a:buChar char="▪"/>
                </a:pPr>
                <a:r>
                  <a:rPr lang="en-US" sz="7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Magnetic Eddy-Current Damping</a:t>
                </a:r>
                <a:endParaRPr sz="2400"/>
              </a:p>
            </p:txBody>
          </p:sp>
        </p:grpSp>
      </p:grpSp>
      <p:grpSp>
        <p:nvGrpSpPr>
          <p:cNvPr id="27" name="Google Shape;84;p1">
            <a:extLst>
              <a:ext uri="{FF2B5EF4-FFF2-40B4-BE49-F238E27FC236}">
                <a16:creationId xmlns:a16="http://schemas.microsoft.com/office/drawing/2014/main" id="{2EC93E4D-CE13-4B5F-BC5C-112066A9D185}"/>
              </a:ext>
            </a:extLst>
          </p:cNvPr>
          <p:cNvGrpSpPr/>
          <p:nvPr/>
        </p:nvGrpSpPr>
        <p:grpSpPr>
          <a:xfrm>
            <a:off x="0" y="-228600"/>
            <a:ext cx="43891199" cy="6583680"/>
            <a:chOff x="0" y="-228600"/>
            <a:chExt cx="43891199" cy="6583680"/>
          </a:xfrm>
        </p:grpSpPr>
        <p:grpSp>
          <p:nvGrpSpPr>
            <p:cNvPr id="28" name="Google Shape;85;p1">
              <a:extLst>
                <a:ext uri="{FF2B5EF4-FFF2-40B4-BE49-F238E27FC236}">
                  <a16:creationId xmlns:a16="http://schemas.microsoft.com/office/drawing/2014/main" id="{9A1D3CF0-D2B3-4F45-B185-69A4735E0C09}"/>
                </a:ext>
              </a:extLst>
            </p:cNvPr>
            <p:cNvGrpSpPr/>
            <p:nvPr/>
          </p:nvGrpSpPr>
          <p:grpSpPr>
            <a:xfrm>
              <a:off x="0" y="-228600"/>
              <a:ext cx="43891199" cy="6583680"/>
              <a:chOff x="0" y="0"/>
              <a:chExt cx="43891199" cy="6583680"/>
            </a:xfrm>
          </p:grpSpPr>
          <p:sp>
            <p:nvSpPr>
              <p:cNvPr id="38" name="Google Shape;86;p1">
                <a:extLst>
                  <a:ext uri="{FF2B5EF4-FFF2-40B4-BE49-F238E27FC236}">
                    <a16:creationId xmlns:a16="http://schemas.microsoft.com/office/drawing/2014/main" id="{9FDF6DCF-9616-4E98-AF47-D2AEA5E65DF3}"/>
                  </a:ext>
                </a:extLst>
              </p:cNvPr>
              <p:cNvSpPr/>
              <p:nvPr/>
            </p:nvSpPr>
            <p:spPr>
              <a:xfrm>
                <a:off x="0" y="0"/>
                <a:ext cx="43891199" cy="6583680"/>
              </a:xfrm>
              <a:prstGeom prst="rect">
                <a:avLst/>
              </a:prstGeom>
              <a:solidFill>
                <a:srgbClr val="0F238C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87;p1">
                <a:extLst>
                  <a:ext uri="{FF2B5EF4-FFF2-40B4-BE49-F238E27FC236}">
                    <a16:creationId xmlns:a16="http://schemas.microsoft.com/office/drawing/2014/main" id="{62E71055-CB94-4679-8882-0C93A6575754}"/>
                  </a:ext>
                </a:extLst>
              </p:cNvPr>
              <p:cNvSpPr/>
              <p:nvPr/>
            </p:nvSpPr>
            <p:spPr>
              <a:xfrm>
                <a:off x="228600" y="228600"/>
                <a:ext cx="43433999" cy="612648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9" name="Google Shape;88;p1" descr="A close up of a sign&#10;&#10;Description automatically generated">
              <a:extLst>
                <a:ext uri="{FF2B5EF4-FFF2-40B4-BE49-F238E27FC236}">
                  <a16:creationId xmlns:a16="http://schemas.microsoft.com/office/drawing/2014/main" id="{74AE2669-9488-48C8-A7BA-5B52A4EE33B4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28598" y="414079"/>
              <a:ext cx="9223253" cy="5533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89;p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C088A3E0-E3AF-4D7D-87C1-B6453590997E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5580656" y="911739"/>
              <a:ext cx="7767151" cy="430300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1" name="Google Shape;90;p1">
              <a:extLst>
                <a:ext uri="{FF2B5EF4-FFF2-40B4-BE49-F238E27FC236}">
                  <a16:creationId xmlns:a16="http://schemas.microsoft.com/office/drawing/2014/main" id="{EE253369-813A-4707-AB5F-AB0A78ABE570}"/>
                </a:ext>
              </a:extLst>
            </p:cNvPr>
            <p:cNvGrpSpPr/>
            <p:nvPr/>
          </p:nvGrpSpPr>
          <p:grpSpPr>
            <a:xfrm>
              <a:off x="9843854" y="332492"/>
              <a:ext cx="24203493" cy="5174821"/>
              <a:chOff x="9843853" y="158951"/>
              <a:chExt cx="24203493" cy="5174821"/>
            </a:xfrm>
          </p:grpSpPr>
          <p:sp>
            <p:nvSpPr>
              <p:cNvPr id="32" name="Google Shape;91;p1">
                <a:extLst>
                  <a:ext uri="{FF2B5EF4-FFF2-40B4-BE49-F238E27FC236}">
                    <a16:creationId xmlns:a16="http://schemas.microsoft.com/office/drawing/2014/main" id="{A0F95804-84EA-4D70-A147-EA5F857C6C72}"/>
                  </a:ext>
                </a:extLst>
              </p:cNvPr>
              <p:cNvSpPr txBox="1"/>
              <p:nvPr/>
            </p:nvSpPr>
            <p:spPr>
              <a:xfrm>
                <a:off x="12184379" y="158951"/>
                <a:ext cx="19522440" cy="28007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600" b="1" i="0" u="none" strike="noStrike" cap="none" dirty="0">
                    <a:solidFill>
                      <a:srgbClr val="0F238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Damping of Flexure-Mounted System</a:t>
                </a:r>
                <a:endParaRPr dirty="0">
                  <a:solidFill>
                    <a:srgbClr val="0F238C"/>
                  </a:solidFill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b="0" i="0" u="none" strike="noStrike" cap="none" dirty="0">
                    <a:solidFill>
                      <a:srgbClr val="0F238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ASML_FLEX Senior Design I – Spring 2020</a:t>
                </a:r>
                <a:endParaRPr dirty="0">
                  <a:solidFill>
                    <a:srgbClr val="0F238C"/>
                  </a:solidFill>
                </a:endParaRPr>
              </a:p>
            </p:txBody>
          </p:sp>
          <p:grpSp>
            <p:nvGrpSpPr>
              <p:cNvPr id="33" name="Google Shape;92;p1">
                <a:extLst>
                  <a:ext uri="{FF2B5EF4-FFF2-40B4-BE49-F238E27FC236}">
                    <a16:creationId xmlns:a16="http://schemas.microsoft.com/office/drawing/2014/main" id="{5BDFD2C4-27EE-4FFA-BA39-FA92E82B82F3}"/>
                  </a:ext>
                </a:extLst>
              </p:cNvPr>
              <p:cNvGrpSpPr/>
              <p:nvPr/>
            </p:nvGrpSpPr>
            <p:grpSpPr>
              <a:xfrm>
                <a:off x="9843853" y="3181054"/>
                <a:ext cx="24203493" cy="2152718"/>
                <a:chOff x="9843853" y="3181054"/>
                <a:chExt cx="24203493" cy="2152718"/>
              </a:xfrm>
            </p:grpSpPr>
            <p:sp>
              <p:nvSpPr>
                <p:cNvPr id="34" name="Google Shape;93;p1">
                  <a:extLst>
                    <a:ext uri="{FF2B5EF4-FFF2-40B4-BE49-F238E27FC236}">
                      <a16:creationId xmlns:a16="http://schemas.microsoft.com/office/drawing/2014/main" id="{CB6873FC-55EC-43D4-9B21-DBF1F493F6B6}"/>
                    </a:ext>
                  </a:extLst>
                </p:cNvPr>
                <p:cNvSpPr txBox="1"/>
                <p:nvPr/>
              </p:nvSpPr>
              <p:spPr>
                <a:xfrm>
                  <a:off x="10871199" y="4582531"/>
                  <a:ext cx="7071006" cy="7078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 i="0" u="none" strike="noStrike" cap="none" dirty="0">
                      <a:solidFill>
                        <a:srgbClr val="0F23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Faculty Mentor: </a:t>
                  </a:r>
                  <a:r>
                    <a:rPr lang="en-US" sz="4000" b="0" i="0" u="none" strike="noStrike" cap="none" dirty="0">
                      <a:solidFill>
                        <a:srgbClr val="0F23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Dr. Stuart Smith</a:t>
                  </a:r>
                  <a:endParaRPr sz="2800" b="0" i="0" u="none" strike="noStrike" cap="none" dirty="0">
                    <a:solidFill>
                      <a:srgbClr val="0F238C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5" name="Google Shape;94;p1">
                  <a:extLst>
                    <a:ext uri="{FF2B5EF4-FFF2-40B4-BE49-F238E27FC236}">
                      <a16:creationId xmlns:a16="http://schemas.microsoft.com/office/drawing/2014/main" id="{3D7DDD67-DFBF-434B-AA64-2B7E1C62353A}"/>
                    </a:ext>
                  </a:extLst>
                </p:cNvPr>
                <p:cNvGrpSpPr/>
                <p:nvPr/>
              </p:nvGrpSpPr>
              <p:grpSpPr>
                <a:xfrm>
                  <a:off x="9843853" y="3181054"/>
                  <a:ext cx="24203493" cy="2152718"/>
                  <a:chOff x="10072453" y="3181054"/>
                  <a:chExt cx="24203493" cy="2152718"/>
                </a:xfrm>
              </p:grpSpPr>
              <p:sp>
                <p:nvSpPr>
                  <p:cNvPr id="36" name="Google Shape;95;p1">
                    <a:extLst>
                      <a:ext uri="{FF2B5EF4-FFF2-40B4-BE49-F238E27FC236}">
                        <a16:creationId xmlns:a16="http://schemas.microsoft.com/office/drawing/2014/main" id="{69AB415B-F6EB-44CE-8C26-38AACAB5D180}"/>
                      </a:ext>
                    </a:extLst>
                  </p:cNvPr>
                  <p:cNvSpPr txBox="1"/>
                  <p:nvPr/>
                </p:nvSpPr>
                <p:spPr>
                  <a:xfrm>
                    <a:off x="10072453" y="3181054"/>
                    <a:ext cx="24203493" cy="13233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4000" b="1" i="0" u="none" strike="noStrike" cap="none" dirty="0">
                        <a:solidFill>
                          <a:srgbClr val="0F238C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Team Members:</a:t>
                    </a:r>
                    <a:r>
                      <a:rPr lang="en-US" sz="4000" b="0" i="0" u="none" strike="noStrike" cap="none" dirty="0">
                        <a:solidFill>
                          <a:srgbClr val="0F238C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Andrew Lackey (alacke14@uncc.edu), </a:t>
                    </a:r>
                    <a:r>
                      <a:rPr lang="en-US" sz="4000" b="0" i="0" u="none" strike="noStrike" cap="none" dirty="0" err="1">
                        <a:solidFill>
                          <a:srgbClr val="0F238C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Amstrong</a:t>
                    </a:r>
                    <a:r>
                      <a:rPr lang="en-US" sz="4000" b="0" i="0" u="none" strike="noStrike" cap="none" dirty="0">
                        <a:solidFill>
                          <a:srgbClr val="0F238C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Jean (ajean1@uncc.edu), Bryant </a:t>
                    </a:r>
                    <a:r>
                      <a:rPr lang="en-US" sz="4000" b="0" i="0" u="none" strike="noStrike" cap="none" dirty="0" err="1">
                        <a:solidFill>
                          <a:srgbClr val="0F238C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Herren</a:t>
                    </a:r>
                    <a:r>
                      <a:rPr lang="en-US" sz="4000" b="0" i="0" u="none" strike="noStrike" cap="none" dirty="0">
                        <a:solidFill>
                          <a:srgbClr val="0F238C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(bherren@uncc.edu), David Hawkins (dhawki14@uncc.edu), Nicholas Kakavitsas (nkakavit@uncc.edu)</a:t>
                    </a:r>
                    <a:endParaRPr sz="2800" b="1" i="0" u="none" strike="noStrike" cap="none" dirty="0">
                      <a:solidFill>
                        <a:srgbClr val="0F238C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" name="Google Shape;96;p1">
                    <a:extLst>
                      <a:ext uri="{FF2B5EF4-FFF2-40B4-BE49-F238E27FC236}">
                        <a16:creationId xmlns:a16="http://schemas.microsoft.com/office/drawing/2014/main" id="{1DA08432-3DAF-4151-8B28-71FA70830255}"/>
                      </a:ext>
                    </a:extLst>
                  </p:cNvPr>
                  <p:cNvSpPr txBox="1"/>
                  <p:nvPr/>
                </p:nvSpPr>
                <p:spPr>
                  <a:xfrm>
                    <a:off x="21737839" y="4625926"/>
                    <a:ext cx="11472660" cy="70784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4000" b="1" i="0" u="none" strike="noStrike" cap="none" dirty="0">
                        <a:solidFill>
                          <a:srgbClr val="0F238C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ASML Supporters:</a:t>
                    </a:r>
                    <a:r>
                      <a:rPr lang="en-US" sz="4000" b="0" i="0" u="none" strike="noStrike" cap="none" dirty="0">
                        <a:solidFill>
                          <a:srgbClr val="0F238C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Santiago </a:t>
                    </a:r>
                    <a:r>
                      <a:rPr lang="en-US" sz="4000" b="0" i="0" u="none" strike="noStrike" cap="none" dirty="0" err="1">
                        <a:solidFill>
                          <a:srgbClr val="0F238C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Delpuerto</a:t>
                    </a:r>
                    <a:r>
                      <a:rPr lang="en-US" sz="4000" b="0" i="0" u="none" strike="noStrike" cap="none" dirty="0">
                        <a:solidFill>
                          <a:srgbClr val="0F238C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, William Blalock</a:t>
                    </a:r>
                    <a:endParaRPr sz="2800" b="0" i="0" u="none" strike="noStrike" cap="none" dirty="0">
                      <a:solidFill>
                        <a:srgbClr val="0F238C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pic>
        <p:nvPicPr>
          <p:cNvPr id="44" name="Audio 43">
            <a:hlinkClick r:id="" action="ppaction://media"/>
            <a:extLst>
              <a:ext uri="{FF2B5EF4-FFF2-40B4-BE49-F238E27FC236}">
                <a16:creationId xmlns:a16="http://schemas.microsoft.com/office/drawing/2014/main" id="{2344E67B-5FC2-4DC6-BEFD-91BF524C36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129200" y="3215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4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55"/>
    </mc:Choice>
    <mc:Fallback xmlns="">
      <p:transition spd="slow" advTm="37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05;p1">
            <a:extLst>
              <a:ext uri="{FF2B5EF4-FFF2-40B4-BE49-F238E27FC236}">
                <a16:creationId xmlns:a16="http://schemas.microsoft.com/office/drawing/2014/main" id="{2786F00A-AC6D-4E75-B5C9-A378BF4DEF74}"/>
              </a:ext>
            </a:extLst>
          </p:cNvPr>
          <p:cNvSpPr txBox="1"/>
          <p:nvPr/>
        </p:nvSpPr>
        <p:spPr>
          <a:xfrm>
            <a:off x="7885173" y="7573030"/>
            <a:ext cx="28439365" cy="1446509"/>
          </a:xfrm>
          <a:prstGeom prst="rect">
            <a:avLst/>
          </a:prstGeom>
          <a:solidFill>
            <a:srgbClr val="0F238C"/>
          </a:solidFill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CAD </a:t>
            </a:r>
            <a:r>
              <a:rPr lang="en-US" sz="8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Flexure Frequency Studies</a:t>
            </a:r>
            <a:endParaRPr sz="8800" dirty="0"/>
          </a:p>
        </p:txBody>
      </p:sp>
      <p:sp>
        <p:nvSpPr>
          <p:cNvPr id="17" name="Google Shape;108;p1">
            <a:extLst>
              <a:ext uri="{FF2B5EF4-FFF2-40B4-BE49-F238E27FC236}">
                <a16:creationId xmlns:a16="http://schemas.microsoft.com/office/drawing/2014/main" id="{FFFA22AB-BFC1-4A55-A0B1-ADFA634D27E5}"/>
              </a:ext>
            </a:extLst>
          </p:cNvPr>
          <p:cNvSpPr txBox="1"/>
          <p:nvPr/>
        </p:nvSpPr>
        <p:spPr>
          <a:xfrm>
            <a:off x="7885173" y="10243664"/>
            <a:ext cx="13125933" cy="1200288"/>
          </a:xfrm>
          <a:prstGeom prst="rect">
            <a:avLst/>
          </a:prstGeom>
          <a:solidFill>
            <a:schemeClr val="lt1"/>
          </a:solidFill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rgbClr val="0F238C"/>
                </a:solidFill>
                <a:latin typeface="Calibri"/>
                <a:ea typeface="Calibri"/>
                <a:cs typeface="Calibri"/>
                <a:sym typeface="Calibri"/>
              </a:rPr>
              <a:t>Creo Parametric</a:t>
            </a:r>
            <a:endParaRPr sz="7200" dirty="0"/>
          </a:p>
        </p:txBody>
      </p:sp>
      <p:sp>
        <p:nvSpPr>
          <p:cNvPr id="18" name="Google Shape;109;p1">
            <a:extLst>
              <a:ext uri="{FF2B5EF4-FFF2-40B4-BE49-F238E27FC236}">
                <a16:creationId xmlns:a16="http://schemas.microsoft.com/office/drawing/2014/main" id="{693ADF52-CB03-4F3F-889E-E6AD00574104}"/>
              </a:ext>
            </a:extLst>
          </p:cNvPr>
          <p:cNvSpPr txBox="1"/>
          <p:nvPr/>
        </p:nvSpPr>
        <p:spPr>
          <a:xfrm>
            <a:off x="23198603" y="10243664"/>
            <a:ext cx="13125933" cy="1200288"/>
          </a:xfrm>
          <a:prstGeom prst="rect">
            <a:avLst/>
          </a:prstGeom>
          <a:solidFill>
            <a:schemeClr val="lt1"/>
          </a:solidFill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 err="1">
                <a:solidFill>
                  <a:srgbClr val="0F238C"/>
                </a:solidFill>
                <a:latin typeface="Calibri"/>
                <a:ea typeface="Calibri"/>
                <a:cs typeface="Calibri"/>
                <a:sym typeface="Calibri"/>
              </a:rPr>
              <a:t>Solidworks</a:t>
            </a:r>
            <a:endParaRPr sz="7200" b="1" dirty="0">
              <a:solidFill>
                <a:srgbClr val="0F23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" name="Google Shape;110;p1">
            <a:extLst>
              <a:ext uri="{FF2B5EF4-FFF2-40B4-BE49-F238E27FC236}">
                <a16:creationId xmlns:a16="http://schemas.microsoft.com/office/drawing/2014/main" id="{0B6CD17C-A027-497A-B568-844728199988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22082903" y="9019539"/>
            <a:ext cx="21953" cy="1866285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20" name="Google Shape;111;p1" descr="A close up of a map&#10;&#10;Description automatically generated">
            <a:extLst>
              <a:ext uri="{FF2B5EF4-FFF2-40B4-BE49-F238E27FC236}">
                <a16:creationId xmlns:a16="http://schemas.microsoft.com/office/drawing/2014/main" id="{A4190563-D51F-4998-B677-E3ACA605B8D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475841" y="12070080"/>
            <a:ext cx="13848690" cy="1302703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12;p1">
            <a:extLst>
              <a:ext uri="{FF2B5EF4-FFF2-40B4-BE49-F238E27FC236}">
                <a16:creationId xmlns:a16="http://schemas.microsoft.com/office/drawing/2014/main" id="{DEA41C42-C4E9-4C82-97E6-9AEC31BE76E1}"/>
              </a:ext>
            </a:extLst>
          </p:cNvPr>
          <p:cNvSpPr txBox="1"/>
          <p:nvPr/>
        </p:nvSpPr>
        <p:spPr>
          <a:xfrm>
            <a:off x="23176652" y="25097115"/>
            <a:ext cx="12447068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3: </a:t>
            </a:r>
            <a:r>
              <a:rPr lang="en-US" sz="5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Solidworks</a:t>
            </a:r>
            <a:r>
              <a:rPr lang="en-US" sz="5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one flexure model, loaded at the bottom, secured at back.  Four modes shown.</a:t>
            </a:r>
            <a:endParaRPr sz="5400" dirty="0"/>
          </a:p>
        </p:txBody>
      </p:sp>
      <p:sp>
        <p:nvSpPr>
          <p:cNvPr id="27" name="Google Shape;128;p1">
            <a:extLst>
              <a:ext uri="{FF2B5EF4-FFF2-40B4-BE49-F238E27FC236}">
                <a16:creationId xmlns:a16="http://schemas.microsoft.com/office/drawing/2014/main" id="{75B110ED-4724-42A1-A3D0-CF9840B84530}"/>
              </a:ext>
            </a:extLst>
          </p:cNvPr>
          <p:cNvSpPr txBox="1"/>
          <p:nvPr/>
        </p:nvSpPr>
        <p:spPr>
          <a:xfrm>
            <a:off x="8000834" y="24870081"/>
            <a:ext cx="13617376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2: Creo Modal Analysis to find the flexure system frequencies. Weighted link used to simulate rigid mass.</a:t>
            </a:r>
            <a:endParaRPr sz="5400" dirty="0"/>
          </a:p>
        </p:txBody>
      </p:sp>
      <p:grpSp>
        <p:nvGrpSpPr>
          <p:cNvPr id="28" name="Google Shape;129;p1">
            <a:extLst>
              <a:ext uri="{FF2B5EF4-FFF2-40B4-BE49-F238E27FC236}">
                <a16:creationId xmlns:a16="http://schemas.microsoft.com/office/drawing/2014/main" id="{DFD52B99-F53B-4B76-BFA1-9D197A5F8F4E}"/>
              </a:ext>
            </a:extLst>
          </p:cNvPr>
          <p:cNvGrpSpPr/>
          <p:nvPr/>
        </p:nvGrpSpPr>
        <p:grpSpPr>
          <a:xfrm>
            <a:off x="7885173" y="12070080"/>
            <a:ext cx="13848698" cy="12800003"/>
            <a:chOff x="13484917" y="9253537"/>
            <a:chExt cx="8244784" cy="6265864"/>
          </a:xfrm>
        </p:grpSpPr>
        <p:grpSp>
          <p:nvGrpSpPr>
            <p:cNvPr id="29" name="Google Shape;130;p1">
              <a:extLst>
                <a:ext uri="{FF2B5EF4-FFF2-40B4-BE49-F238E27FC236}">
                  <a16:creationId xmlns:a16="http://schemas.microsoft.com/office/drawing/2014/main" id="{D65E2D7F-583A-4F2C-AE4D-E9C5E6419FD4}"/>
                </a:ext>
              </a:extLst>
            </p:cNvPr>
            <p:cNvGrpSpPr/>
            <p:nvPr/>
          </p:nvGrpSpPr>
          <p:grpSpPr>
            <a:xfrm>
              <a:off x="13484917" y="9253537"/>
              <a:ext cx="8244784" cy="6265864"/>
              <a:chOff x="13611917" y="9139237"/>
              <a:chExt cx="8244784" cy="6265864"/>
            </a:xfrm>
          </p:grpSpPr>
          <p:pic>
            <p:nvPicPr>
              <p:cNvPr id="31" name="Google Shape;131;p1" descr="A picture containing screenshot, toy, drawing&#10;&#10;Description automatically generated">
                <a:extLst>
                  <a:ext uri="{FF2B5EF4-FFF2-40B4-BE49-F238E27FC236}">
                    <a16:creationId xmlns:a16="http://schemas.microsoft.com/office/drawing/2014/main" id="{6BB006C3-6CF7-49AE-91E0-07B8D33068E5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3611917" y="11796713"/>
                <a:ext cx="8244784" cy="360838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" name="Google Shape;132;p1" descr="A picture containing map&#10;&#10;Description automatically generated">
                <a:extLst>
                  <a:ext uri="{FF2B5EF4-FFF2-40B4-BE49-F238E27FC236}">
                    <a16:creationId xmlns:a16="http://schemas.microsoft.com/office/drawing/2014/main" id="{06563F91-10A8-47EF-864F-6EA2300122DD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3614400" y="9139237"/>
                <a:ext cx="8204200" cy="29657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0" name="Google Shape;133;p1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0614FD96-AFE5-4996-8E43-D2D6A5A1F6D8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7830800" y="12196762"/>
              <a:ext cx="2916237" cy="229822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" name="Google Shape;84;p1">
            <a:extLst>
              <a:ext uri="{FF2B5EF4-FFF2-40B4-BE49-F238E27FC236}">
                <a16:creationId xmlns:a16="http://schemas.microsoft.com/office/drawing/2014/main" id="{EF66C5C9-DCDE-49DA-A476-7D902ECF5BE6}"/>
              </a:ext>
            </a:extLst>
          </p:cNvPr>
          <p:cNvGrpSpPr/>
          <p:nvPr/>
        </p:nvGrpSpPr>
        <p:grpSpPr>
          <a:xfrm>
            <a:off x="0" y="-228600"/>
            <a:ext cx="43891199" cy="6583680"/>
            <a:chOff x="0" y="-228600"/>
            <a:chExt cx="43891199" cy="6583680"/>
          </a:xfrm>
        </p:grpSpPr>
        <p:grpSp>
          <p:nvGrpSpPr>
            <p:cNvPr id="34" name="Google Shape;85;p1">
              <a:extLst>
                <a:ext uri="{FF2B5EF4-FFF2-40B4-BE49-F238E27FC236}">
                  <a16:creationId xmlns:a16="http://schemas.microsoft.com/office/drawing/2014/main" id="{9D09CA07-C317-4997-9E80-1597B2893E75}"/>
                </a:ext>
              </a:extLst>
            </p:cNvPr>
            <p:cNvGrpSpPr/>
            <p:nvPr/>
          </p:nvGrpSpPr>
          <p:grpSpPr>
            <a:xfrm>
              <a:off x="0" y="-228600"/>
              <a:ext cx="43891199" cy="6583680"/>
              <a:chOff x="0" y="0"/>
              <a:chExt cx="43891199" cy="6583680"/>
            </a:xfrm>
          </p:grpSpPr>
          <p:sp>
            <p:nvSpPr>
              <p:cNvPr id="44" name="Google Shape;86;p1">
                <a:extLst>
                  <a:ext uri="{FF2B5EF4-FFF2-40B4-BE49-F238E27FC236}">
                    <a16:creationId xmlns:a16="http://schemas.microsoft.com/office/drawing/2014/main" id="{9BDFD3A2-8B67-4BA1-8FDB-3A34A663DEEE}"/>
                  </a:ext>
                </a:extLst>
              </p:cNvPr>
              <p:cNvSpPr/>
              <p:nvPr/>
            </p:nvSpPr>
            <p:spPr>
              <a:xfrm>
                <a:off x="0" y="0"/>
                <a:ext cx="43891199" cy="6583680"/>
              </a:xfrm>
              <a:prstGeom prst="rect">
                <a:avLst/>
              </a:prstGeom>
              <a:solidFill>
                <a:srgbClr val="0F238C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87;p1">
                <a:extLst>
                  <a:ext uri="{FF2B5EF4-FFF2-40B4-BE49-F238E27FC236}">
                    <a16:creationId xmlns:a16="http://schemas.microsoft.com/office/drawing/2014/main" id="{6EA756BF-1260-4DD7-943E-2D2A02D19C72}"/>
                  </a:ext>
                </a:extLst>
              </p:cNvPr>
              <p:cNvSpPr/>
              <p:nvPr/>
            </p:nvSpPr>
            <p:spPr>
              <a:xfrm>
                <a:off x="228600" y="228600"/>
                <a:ext cx="43433999" cy="612648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35" name="Google Shape;88;p1" descr="A close up of a sign&#10;&#10;Description automatically generated">
              <a:extLst>
                <a:ext uri="{FF2B5EF4-FFF2-40B4-BE49-F238E27FC236}">
                  <a16:creationId xmlns:a16="http://schemas.microsoft.com/office/drawing/2014/main" id="{2940A581-F338-41A9-9442-EC2199ABE759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28598" y="414079"/>
              <a:ext cx="9223253" cy="5533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89;p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1CEBA9C0-0127-4210-A326-D2EAF6239C0F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5580656" y="911739"/>
              <a:ext cx="7767151" cy="430300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7" name="Google Shape;90;p1">
              <a:extLst>
                <a:ext uri="{FF2B5EF4-FFF2-40B4-BE49-F238E27FC236}">
                  <a16:creationId xmlns:a16="http://schemas.microsoft.com/office/drawing/2014/main" id="{ADF3CAF8-DFA7-487B-BCF3-951898DB1FCC}"/>
                </a:ext>
              </a:extLst>
            </p:cNvPr>
            <p:cNvGrpSpPr/>
            <p:nvPr/>
          </p:nvGrpSpPr>
          <p:grpSpPr>
            <a:xfrm>
              <a:off x="9843854" y="332492"/>
              <a:ext cx="24203493" cy="5174821"/>
              <a:chOff x="9843853" y="158951"/>
              <a:chExt cx="24203493" cy="5174821"/>
            </a:xfrm>
          </p:grpSpPr>
          <p:sp>
            <p:nvSpPr>
              <p:cNvPr id="38" name="Google Shape;91;p1">
                <a:extLst>
                  <a:ext uri="{FF2B5EF4-FFF2-40B4-BE49-F238E27FC236}">
                    <a16:creationId xmlns:a16="http://schemas.microsoft.com/office/drawing/2014/main" id="{0D07AF16-97FD-4472-9EBB-EC114F8CC85E}"/>
                  </a:ext>
                </a:extLst>
              </p:cNvPr>
              <p:cNvSpPr txBox="1"/>
              <p:nvPr/>
            </p:nvSpPr>
            <p:spPr>
              <a:xfrm>
                <a:off x="12184379" y="158951"/>
                <a:ext cx="19522440" cy="28007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600" b="1" i="0" u="none" strike="noStrike" cap="none" dirty="0">
                    <a:solidFill>
                      <a:srgbClr val="0F238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Damping of Flexure-Mounted System</a:t>
                </a:r>
                <a:endParaRPr dirty="0">
                  <a:solidFill>
                    <a:srgbClr val="0F238C"/>
                  </a:solidFill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b="0" i="0" u="none" strike="noStrike" cap="none" dirty="0">
                    <a:solidFill>
                      <a:srgbClr val="0F238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ASML_FLEX Senior Design I – Spring 2020</a:t>
                </a:r>
                <a:endParaRPr dirty="0">
                  <a:solidFill>
                    <a:srgbClr val="0F238C"/>
                  </a:solidFill>
                </a:endParaRPr>
              </a:p>
            </p:txBody>
          </p:sp>
          <p:grpSp>
            <p:nvGrpSpPr>
              <p:cNvPr id="39" name="Google Shape;92;p1">
                <a:extLst>
                  <a:ext uri="{FF2B5EF4-FFF2-40B4-BE49-F238E27FC236}">
                    <a16:creationId xmlns:a16="http://schemas.microsoft.com/office/drawing/2014/main" id="{971E2FCC-F7DE-4EAA-A1D6-9ABE5B8D8B7D}"/>
                  </a:ext>
                </a:extLst>
              </p:cNvPr>
              <p:cNvGrpSpPr/>
              <p:nvPr/>
            </p:nvGrpSpPr>
            <p:grpSpPr>
              <a:xfrm>
                <a:off x="9843853" y="3181054"/>
                <a:ext cx="24203493" cy="2152718"/>
                <a:chOff x="9843853" y="3181054"/>
                <a:chExt cx="24203493" cy="2152718"/>
              </a:xfrm>
            </p:grpSpPr>
            <p:sp>
              <p:nvSpPr>
                <p:cNvPr id="40" name="Google Shape;93;p1">
                  <a:extLst>
                    <a:ext uri="{FF2B5EF4-FFF2-40B4-BE49-F238E27FC236}">
                      <a16:creationId xmlns:a16="http://schemas.microsoft.com/office/drawing/2014/main" id="{3AB90A1A-373F-4B18-8AE5-7DAEC589A335}"/>
                    </a:ext>
                  </a:extLst>
                </p:cNvPr>
                <p:cNvSpPr txBox="1"/>
                <p:nvPr/>
              </p:nvSpPr>
              <p:spPr>
                <a:xfrm>
                  <a:off x="10871199" y="4582531"/>
                  <a:ext cx="7071006" cy="7078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 i="0" u="none" strike="noStrike" cap="none" dirty="0">
                      <a:solidFill>
                        <a:srgbClr val="0F23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Faculty Mentor: </a:t>
                  </a:r>
                  <a:r>
                    <a:rPr lang="en-US" sz="4000" b="0" i="0" u="none" strike="noStrike" cap="none" dirty="0">
                      <a:solidFill>
                        <a:srgbClr val="0F23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Dr. Stuart Smith</a:t>
                  </a:r>
                  <a:endParaRPr sz="2800" b="0" i="0" u="none" strike="noStrike" cap="none" dirty="0">
                    <a:solidFill>
                      <a:srgbClr val="0F238C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1" name="Google Shape;94;p1">
                  <a:extLst>
                    <a:ext uri="{FF2B5EF4-FFF2-40B4-BE49-F238E27FC236}">
                      <a16:creationId xmlns:a16="http://schemas.microsoft.com/office/drawing/2014/main" id="{700F5173-A277-4ADE-ABBC-AA21FF641269}"/>
                    </a:ext>
                  </a:extLst>
                </p:cNvPr>
                <p:cNvGrpSpPr/>
                <p:nvPr/>
              </p:nvGrpSpPr>
              <p:grpSpPr>
                <a:xfrm>
                  <a:off x="9843853" y="3181054"/>
                  <a:ext cx="24203493" cy="2152718"/>
                  <a:chOff x="10072453" y="3181054"/>
                  <a:chExt cx="24203493" cy="2152718"/>
                </a:xfrm>
              </p:grpSpPr>
              <p:sp>
                <p:nvSpPr>
                  <p:cNvPr id="42" name="Google Shape;95;p1">
                    <a:extLst>
                      <a:ext uri="{FF2B5EF4-FFF2-40B4-BE49-F238E27FC236}">
                        <a16:creationId xmlns:a16="http://schemas.microsoft.com/office/drawing/2014/main" id="{EFBBF9A2-A34D-454D-AE6A-D667F21F73D3}"/>
                      </a:ext>
                    </a:extLst>
                  </p:cNvPr>
                  <p:cNvSpPr txBox="1"/>
                  <p:nvPr/>
                </p:nvSpPr>
                <p:spPr>
                  <a:xfrm>
                    <a:off x="10072453" y="3181054"/>
                    <a:ext cx="24203493" cy="13233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4000" b="1" i="0" u="none" strike="noStrike" cap="none" dirty="0">
                        <a:solidFill>
                          <a:srgbClr val="0F238C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Team Members:</a:t>
                    </a:r>
                    <a:r>
                      <a:rPr lang="en-US" sz="4000" b="0" i="0" u="none" strike="noStrike" cap="none" dirty="0">
                        <a:solidFill>
                          <a:srgbClr val="0F238C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Andrew Lackey (alacke14@uncc.edu), </a:t>
                    </a:r>
                    <a:r>
                      <a:rPr lang="en-US" sz="4000" b="0" i="0" u="none" strike="noStrike" cap="none" dirty="0" err="1">
                        <a:solidFill>
                          <a:srgbClr val="0F238C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Amstrong</a:t>
                    </a:r>
                    <a:r>
                      <a:rPr lang="en-US" sz="4000" b="0" i="0" u="none" strike="noStrike" cap="none" dirty="0">
                        <a:solidFill>
                          <a:srgbClr val="0F238C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Jean (ajean1@uncc.edu), Bryant </a:t>
                    </a:r>
                    <a:r>
                      <a:rPr lang="en-US" sz="4000" b="0" i="0" u="none" strike="noStrike" cap="none" dirty="0" err="1">
                        <a:solidFill>
                          <a:srgbClr val="0F238C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Herren</a:t>
                    </a:r>
                    <a:r>
                      <a:rPr lang="en-US" sz="4000" b="0" i="0" u="none" strike="noStrike" cap="none" dirty="0">
                        <a:solidFill>
                          <a:srgbClr val="0F238C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(bherren@uncc.edu), David Hawkins (dhawki14@uncc.edu), Nicholas Kakavitsas (nkakavit@uncc.edu)</a:t>
                    </a:r>
                    <a:endParaRPr sz="2800" b="1" i="0" u="none" strike="noStrike" cap="none" dirty="0">
                      <a:solidFill>
                        <a:srgbClr val="0F238C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" name="Google Shape;96;p1">
                    <a:extLst>
                      <a:ext uri="{FF2B5EF4-FFF2-40B4-BE49-F238E27FC236}">
                        <a16:creationId xmlns:a16="http://schemas.microsoft.com/office/drawing/2014/main" id="{9739177D-72C7-4DCA-BFAF-91FA653F1127}"/>
                      </a:ext>
                    </a:extLst>
                  </p:cNvPr>
                  <p:cNvSpPr txBox="1"/>
                  <p:nvPr/>
                </p:nvSpPr>
                <p:spPr>
                  <a:xfrm>
                    <a:off x="21737839" y="4625926"/>
                    <a:ext cx="11472660" cy="70784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4000" b="1" i="0" u="none" strike="noStrike" cap="none" dirty="0">
                        <a:solidFill>
                          <a:srgbClr val="0F238C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ASML Supporters:</a:t>
                    </a:r>
                    <a:r>
                      <a:rPr lang="en-US" sz="4000" b="0" i="0" u="none" strike="noStrike" cap="none" dirty="0">
                        <a:solidFill>
                          <a:srgbClr val="0F238C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Santiago </a:t>
                    </a:r>
                    <a:r>
                      <a:rPr lang="en-US" sz="4000" b="0" i="0" u="none" strike="noStrike" cap="none" dirty="0" err="1">
                        <a:solidFill>
                          <a:srgbClr val="0F238C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Delpuerto</a:t>
                    </a:r>
                    <a:r>
                      <a:rPr lang="en-US" sz="4000" b="0" i="0" u="none" strike="noStrike" cap="none" dirty="0">
                        <a:solidFill>
                          <a:srgbClr val="0F238C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, William Blalock</a:t>
                    </a:r>
                    <a:endParaRPr sz="2800" b="0" i="0" u="none" strike="noStrike" cap="none" dirty="0">
                      <a:solidFill>
                        <a:srgbClr val="0F238C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pic>
        <p:nvPicPr>
          <p:cNvPr id="24" name="Audio 23">
            <a:hlinkClick r:id="" action="ppaction://media"/>
            <a:extLst>
              <a:ext uri="{FF2B5EF4-FFF2-40B4-BE49-F238E27FC236}">
                <a16:creationId xmlns:a16="http://schemas.microsoft.com/office/drawing/2014/main" id="{A0EA9F4F-4A54-4E0B-8A0B-5D230E6AD5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129200" y="3215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6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77"/>
    </mc:Choice>
    <mc:Fallback xmlns="">
      <p:transition spd="slow" advTm="230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74E46CE-6FD6-486F-975A-6954A2C90174}"/>
              </a:ext>
            </a:extLst>
          </p:cNvPr>
          <p:cNvGrpSpPr/>
          <p:nvPr/>
        </p:nvGrpSpPr>
        <p:grpSpPr>
          <a:xfrm>
            <a:off x="2011692" y="7266819"/>
            <a:ext cx="39959263" cy="24613091"/>
            <a:chOff x="13670280" y="17756502"/>
            <a:chExt cx="16550640" cy="14367139"/>
          </a:xfrm>
        </p:grpSpPr>
        <p:sp>
          <p:nvSpPr>
            <p:cNvPr id="15" name="Google Shape;106;p1">
              <a:extLst>
                <a:ext uri="{FF2B5EF4-FFF2-40B4-BE49-F238E27FC236}">
                  <a16:creationId xmlns:a16="http://schemas.microsoft.com/office/drawing/2014/main" id="{F620E250-A500-469A-B854-7A92882C0ED9}"/>
                </a:ext>
              </a:extLst>
            </p:cNvPr>
            <p:cNvSpPr txBox="1"/>
            <p:nvPr/>
          </p:nvSpPr>
          <p:spPr>
            <a:xfrm>
              <a:off x="13670280" y="17756502"/>
              <a:ext cx="16550640" cy="844355"/>
            </a:xfrm>
            <a:prstGeom prst="rect">
              <a:avLst/>
            </a:prstGeom>
            <a:solidFill>
              <a:srgbClr val="0F238C"/>
            </a:solidFill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8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Initial Transfer Function Model</a:t>
              </a:r>
              <a:endParaRPr sz="8800" dirty="0"/>
            </a:p>
          </p:txBody>
        </p:sp>
        <p:sp>
          <p:nvSpPr>
            <p:cNvPr id="16" name="Google Shape;107;p1">
              <a:extLst>
                <a:ext uri="{FF2B5EF4-FFF2-40B4-BE49-F238E27FC236}">
                  <a16:creationId xmlns:a16="http://schemas.microsoft.com/office/drawing/2014/main" id="{74F6A8F4-D538-49C8-BC54-B87B0E18C8C2}"/>
                </a:ext>
              </a:extLst>
            </p:cNvPr>
            <p:cNvSpPr txBox="1"/>
            <p:nvPr/>
          </p:nvSpPr>
          <p:spPr>
            <a:xfrm>
              <a:off x="13670280" y="25413838"/>
              <a:ext cx="16550640" cy="844355"/>
            </a:xfrm>
            <a:prstGeom prst="rect">
              <a:avLst/>
            </a:prstGeom>
            <a:solidFill>
              <a:srgbClr val="0F238C"/>
            </a:solidFill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8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Measurement System and Testing Structure</a:t>
              </a:r>
              <a:endParaRPr sz="8800" dirty="0"/>
            </a:p>
          </p:txBody>
        </p:sp>
        <p:pic>
          <p:nvPicPr>
            <p:cNvPr id="17" name="Google Shape;113;p1">
              <a:extLst>
                <a:ext uri="{FF2B5EF4-FFF2-40B4-BE49-F238E27FC236}">
                  <a16:creationId xmlns:a16="http://schemas.microsoft.com/office/drawing/2014/main" id="{AA88D9EA-8461-43F0-B711-B3011A1E2B94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3727430" y="18947303"/>
              <a:ext cx="10468629" cy="18667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114;p1">
              <a:extLst>
                <a:ext uri="{FF2B5EF4-FFF2-40B4-BE49-F238E27FC236}">
                  <a16:creationId xmlns:a16="http://schemas.microsoft.com/office/drawing/2014/main" id="{EEAD8C34-BA70-4712-BBB3-D503ACC6AB95}"/>
                </a:ext>
              </a:extLst>
            </p:cNvPr>
            <p:cNvSpPr txBox="1"/>
            <p:nvPr/>
          </p:nvSpPr>
          <p:spPr>
            <a:xfrm>
              <a:off x="15535931" y="20814034"/>
              <a:ext cx="7243725" cy="5389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Figure 4: Transfer Function</a:t>
              </a:r>
              <a:endParaRPr sz="5400" dirty="0"/>
            </a:p>
          </p:txBody>
        </p:sp>
        <p:pic>
          <p:nvPicPr>
            <p:cNvPr id="19" name="Google Shape;115;p1">
              <a:extLst>
                <a:ext uri="{FF2B5EF4-FFF2-40B4-BE49-F238E27FC236}">
                  <a16:creationId xmlns:a16="http://schemas.microsoft.com/office/drawing/2014/main" id="{3219A150-16F3-492C-80AA-4ED22734BEC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3727430" y="21359909"/>
              <a:ext cx="4906060" cy="3934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Google Shape;116;p1">
              <a:extLst>
                <a:ext uri="{FF2B5EF4-FFF2-40B4-BE49-F238E27FC236}">
                  <a16:creationId xmlns:a16="http://schemas.microsoft.com/office/drawing/2014/main" id="{100FF566-1021-4BE5-BDBF-7D6E9189F9D6}"/>
                </a:ext>
              </a:extLst>
            </p:cNvPr>
            <p:cNvSpPr txBox="1"/>
            <p:nvPr/>
          </p:nvSpPr>
          <p:spPr>
            <a:xfrm>
              <a:off x="18804143" y="22493084"/>
              <a:ext cx="4093438" cy="10240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Figure 5: Theoretical lumped parameter system response</a:t>
              </a:r>
              <a:endParaRPr sz="5400" dirty="0"/>
            </a:p>
          </p:txBody>
        </p:sp>
        <p:sp>
          <p:nvSpPr>
            <p:cNvPr id="21" name="Google Shape;117;p1">
              <a:extLst>
                <a:ext uri="{FF2B5EF4-FFF2-40B4-BE49-F238E27FC236}">
                  <a16:creationId xmlns:a16="http://schemas.microsoft.com/office/drawing/2014/main" id="{FA599E14-B227-486C-9564-B98F11C07321}"/>
                </a:ext>
              </a:extLst>
            </p:cNvPr>
            <p:cNvSpPr txBox="1"/>
            <p:nvPr/>
          </p:nvSpPr>
          <p:spPr>
            <a:xfrm>
              <a:off x="25219835" y="20606089"/>
              <a:ext cx="3909527" cy="39344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Initial transfer function to be compared to a model formulated by future system analysis using Lagrange Modeling </a:t>
              </a:r>
              <a:endParaRPr sz="7200" dirty="0"/>
            </a:p>
          </p:txBody>
        </p:sp>
        <p:pic>
          <p:nvPicPr>
            <p:cNvPr id="22" name="Google Shape;126;p1">
              <a:extLst>
                <a:ext uri="{FF2B5EF4-FFF2-40B4-BE49-F238E27FC236}">
                  <a16:creationId xmlns:a16="http://schemas.microsoft.com/office/drawing/2014/main" id="{662F7053-8C94-4335-B586-7837B67A28D7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3425750" y="26704427"/>
              <a:ext cx="6795170" cy="40011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Google Shape;127;p1">
              <a:extLst>
                <a:ext uri="{FF2B5EF4-FFF2-40B4-BE49-F238E27FC236}">
                  <a16:creationId xmlns:a16="http://schemas.microsoft.com/office/drawing/2014/main" id="{0DD1273C-61E8-48B3-95CE-39383C550243}"/>
                </a:ext>
              </a:extLst>
            </p:cNvPr>
            <p:cNvSpPr txBox="1"/>
            <p:nvPr/>
          </p:nvSpPr>
          <p:spPr>
            <a:xfrm>
              <a:off x="24456136" y="30771686"/>
              <a:ext cx="5436924" cy="10240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Figure 6: Testing structure to test frequencies of the flexure system</a:t>
              </a:r>
              <a:endParaRPr sz="5400" dirty="0"/>
            </a:p>
          </p:txBody>
        </p:sp>
        <p:sp>
          <p:nvSpPr>
            <p:cNvPr id="24" name="Google Shape;134;p1">
              <a:extLst>
                <a:ext uri="{FF2B5EF4-FFF2-40B4-BE49-F238E27FC236}">
                  <a16:creationId xmlns:a16="http://schemas.microsoft.com/office/drawing/2014/main" id="{70F54665-E8D7-418D-AEF2-844A94DEB21E}"/>
                </a:ext>
              </a:extLst>
            </p:cNvPr>
            <p:cNvSpPr txBox="1"/>
            <p:nvPr/>
          </p:nvSpPr>
          <p:spPr>
            <a:xfrm>
              <a:off x="13727430" y="26860741"/>
              <a:ext cx="6949757" cy="526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685800" marR="0" lvl="0" indent="-6858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Noto Sans Symbols"/>
                <a:buChar char="▪"/>
              </a:pPr>
              <a:r>
                <a:rPr lang="en-US" sz="7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Opto-Sensor to measure vibrations of flexure</a:t>
              </a:r>
              <a:endParaRPr sz="7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685800" marR="0" lvl="0" indent="-6858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Calibri"/>
                <a:buChar char="▪"/>
              </a:pPr>
              <a:r>
                <a:rPr lang="en-US" sz="7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NI FPGA to sample the input data, then export for analysis</a:t>
              </a:r>
              <a:endParaRPr sz="7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685800" marR="0" lvl="0" indent="-6858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Calibri"/>
                <a:buChar char="▪"/>
              </a:pPr>
              <a:r>
                <a:rPr lang="en-US" sz="7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MATLAB to gather frequency response data from measured data</a:t>
              </a:r>
              <a:endParaRPr sz="7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oogle Shape;84;p1">
            <a:extLst>
              <a:ext uri="{FF2B5EF4-FFF2-40B4-BE49-F238E27FC236}">
                <a16:creationId xmlns:a16="http://schemas.microsoft.com/office/drawing/2014/main" id="{1D3449DA-A5ED-4625-9F7E-276DBA169E85}"/>
              </a:ext>
            </a:extLst>
          </p:cNvPr>
          <p:cNvGrpSpPr/>
          <p:nvPr/>
        </p:nvGrpSpPr>
        <p:grpSpPr>
          <a:xfrm>
            <a:off x="0" y="-228600"/>
            <a:ext cx="43891199" cy="6583680"/>
            <a:chOff x="0" y="-228600"/>
            <a:chExt cx="43891199" cy="6583680"/>
          </a:xfrm>
        </p:grpSpPr>
        <p:grpSp>
          <p:nvGrpSpPr>
            <p:cNvPr id="27" name="Google Shape;85;p1">
              <a:extLst>
                <a:ext uri="{FF2B5EF4-FFF2-40B4-BE49-F238E27FC236}">
                  <a16:creationId xmlns:a16="http://schemas.microsoft.com/office/drawing/2014/main" id="{5D313BB6-6833-4B13-B9F2-141C96F5E1DE}"/>
                </a:ext>
              </a:extLst>
            </p:cNvPr>
            <p:cNvGrpSpPr/>
            <p:nvPr/>
          </p:nvGrpSpPr>
          <p:grpSpPr>
            <a:xfrm>
              <a:off x="0" y="-228600"/>
              <a:ext cx="43891199" cy="6583680"/>
              <a:chOff x="0" y="0"/>
              <a:chExt cx="43891199" cy="6583680"/>
            </a:xfrm>
          </p:grpSpPr>
          <p:sp>
            <p:nvSpPr>
              <p:cNvPr id="37" name="Google Shape;86;p1">
                <a:extLst>
                  <a:ext uri="{FF2B5EF4-FFF2-40B4-BE49-F238E27FC236}">
                    <a16:creationId xmlns:a16="http://schemas.microsoft.com/office/drawing/2014/main" id="{F4EE6B8F-0532-4F64-A443-8587C8683675}"/>
                  </a:ext>
                </a:extLst>
              </p:cNvPr>
              <p:cNvSpPr/>
              <p:nvPr/>
            </p:nvSpPr>
            <p:spPr>
              <a:xfrm>
                <a:off x="0" y="0"/>
                <a:ext cx="43891199" cy="6583680"/>
              </a:xfrm>
              <a:prstGeom prst="rect">
                <a:avLst/>
              </a:prstGeom>
              <a:solidFill>
                <a:srgbClr val="0F238C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87;p1">
                <a:extLst>
                  <a:ext uri="{FF2B5EF4-FFF2-40B4-BE49-F238E27FC236}">
                    <a16:creationId xmlns:a16="http://schemas.microsoft.com/office/drawing/2014/main" id="{2FB9866A-350F-4BCF-A0F3-740933F1F8E1}"/>
                  </a:ext>
                </a:extLst>
              </p:cNvPr>
              <p:cNvSpPr/>
              <p:nvPr/>
            </p:nvSpPr>
            <p:spPr>
              <a:xfrm>
                <a:off x="228600" y="228600"/>
                <a:ext cx="43433999" cy="612648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8" name="Google Shape;88;p1" descr="A close up of a sign&#10;&#10;Description automatically generated">
              <a:extLst>
                <a:ext uri="{FF2B5EF4-FFF2-40B4-BE49-F238E27FC236}">
                  <a16:creationId xmlns:a16="http://schemas.microsoft.com/office/drawing/2014/main" id="{C0392353-66DA-421D-AC35-0BD944AE6031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28598" y="414079"/>
              <a:ext cx="9223253" cy="5533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89;p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C59AEA33-AB70-4203-9862-79487FFEBA92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5580656" y="911739"/>
              <a:ext cx="7767151" cy="430300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" name="Google Shape;90;p1">
              <a:extLst>
                <a:ext uri="{FF2B5EF4-FFF2-40B4-BE49-F238E27FC236}">
                  <a16:creationId xmlns:a16="http://schemas.microsoft.com/office/drawing/2014/main" id="{4FBCFB0F-F57B-4735-931F-FD0AB2D76716}"/>
                </a:ext>
              </a:extLst>
            </p:cNvPr>
            <p:cNvGrpSpPr/>
            <p:nvPr/>
          </p:nvGrpSpPr>
          <p:grpSpPr>
            <a:xfrm>
              <a:off x="9843854" y="332492"/>
              <a:ext cx="24203493" cy="5174821"/>
              <a:chOff x="9843853" y="158951"/>
              <a:chExt cx="24203493" cy="5174821"/>
            </a:xfrm>
          </p:grpSpPr>
          <p:sp>
            <p:nvSpPr>
              <p:cNvPr id="31" name="Google Shape;91;p1">
                <a:extLst>
                  <a:ext uri="{FF2B5EF4-FFF2-40B4-BE49-F238E27FC236}">
                    <a16:creationId xmlns:a16="http://schemas.microsoft.com/office/drawing/2014/main" id="{49A0604B-E63C-482E-9B5A-39F833FEF1F9}"/>
                  </a:ext>
                </a:extLst>
              </p:cNvPr>
              <p:cNvSpPr txBox="1"/>
              <p:nvPr/>
            </p:nvSpPr>
            <p:spPr>
              <a:xfrm>
                <a:off x="12184379" y="158951"/>
                <a:ext cx="19522440" cy="28007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600" b="1" i="0" u="none" strike="noStrike" cap="none" dirty="0">
                    <a:solidFill>
                      <a:srgbClr val="0F238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Damping of Flexure-Mounted System</a:t>
                </a:r>
                <a:endParaRPr dirty="0">
                  <a:solidFill>
                    <a:srgbClr val="0F238C"/>
                  </a:solidFill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b="0" i="0" u="none" strike="noStrike" cap="none" dirty="0">
                    <a:solidFill>
                      <a:srgbClr val="0F238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ASML_FLEX Senior Design I – Spring 2020</a:t>
                </a:r>
                <a:endParaRPr dirty="0">
                  <a:solidFill>
                    <a:srgbClr val="0F238C"/>
                  </a:solidFill>
                </a:endParaRPr>
              </a:p>
            </p:txBody>
          </p:sp>
          <p:grpSp>
            <p:nvGrpSpPr>
              <p:cNvPr id="32" name="Google Shape;92;p1">
                <a:extLst>
                  <a:ext uri="{FF2B5EF4-FFF2-40B4-BE49-F238E27FC236}">
                    <a16:creationId xmlns:a16="http://schemas.microsoft.com/office/drawing/2014/main" id="{B983F17A-71B5-43A8-A006-C24C5101D9C6}"/>
                  </a:ext>
                </a:extLst>
              </p:cNvPr>
              <p:cNvGrpSpPr/>
              <p:nvPr/>
            </p:nvGrpSpPr>
            <p:grpSpPr>
              <a:xfrm>
                <a:off x="9843853" y="3181054"/>
                <a:ext cx="24203493" cy="2152718"/>
                <a:chOff x="9843853" y="3181054"/>
                <a:chExt cx="24203493" cy="2152718"/>
              </a:xfrm>
            </p:grpSpPr>
            <p:sp>
              <p:nvSpPr>
                <p:cNvPr id="33" name="Google Shape;93;p1">
                  <a:extLst>
                    <a:ext uri="{FF2B5EF4-FFF2-40B4-BE49-F238E27FC236}">
                      <a16:creationId xmlns:a16="http://schemas.microsoft.com/office/drawing/2014/main" id="{81DC85B1-ECFC-4F32-9A64-FD71572B7153}"/>
                    </a:ext>
                  </a:extLst>
                </p:cNvPr>
                <p:cNvSpPr txBox="1"/>
                <p:nvPr/>
              </p:nvSpPr>
              <p:spPr>
                <a:xfrm>
                  <a:off x="10871199" y="4582531"/>
                  <a:ext cx="7071006" cy="7078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 i="0" u="none" strike="noStrike" cap="none" dirty="0">
                      <a:solidFill>
                        <a:srgbClr val="0F23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Faculty Mentor: </a:t>
                  </a:r>
                  <a:r>
                    <a:rPr lang="en-US" sz="4000" b="0" i="0" u="none" strike="noStrike" cap="none" dirty="0">
                      <a:solidFill>
                        <a:srgbClr val="0F23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Dr. Stuart Smith</a:t>
                  </a:r>
                  <a:endParaRPr sz="2800" b="0" i="0" u="none" strike="noStrike" cap="none" dirty="0">
                    <a:solidFill>
                      <a:srgbClr val="0F238C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4" name="Google Shape;94;p1">
                  <a:extLst>
                    <a:ext uri="{FF2B5EF4-FFF2-40B4-BE49-F238E27FC236}">
                      <a16:creationId xmlns:a16="http://schemas.microsoft.com/office/drawing/2014/main" id="{328BFE95-4FC3-4809-B5E4-3937709AA357}"/>
                    </a:ext>
                  </a:extLst>
                </p:cNvPr>
                <p:cNvGrpSpPr/>
                <p:nvPr/>
              </p:nvGrpSpPr>
              <p:grpSpPr>
                <a:xfrm>
                  <a:off x="9843853" y="3181054"/>
                  <a:ext cx="24203493" cy="2152718"/>
                  <a:chOff x="10072453" y="3181054"/>
                  <a:chExt cx="24203493" cy="2152718"/>
                </a:xfrm>
              </p:grpSpPr>
              <p:sp>
                <p:nvSpPr>
                  <p:cNvPr id="35" name="Google Shape;95;p1">
                    <a:extLst>
                      <a:ext uri="{FF2B5EF4-FFF2-40B4-BE49-F238E27FC236}">
                        <a16:creationId xmlns:a16="http://schemas.microsoft.com/office/drawing/2014/main" id="{1808BDFF-6239-4632-A874-A20763A124C6}"/>
                      </a:ext>
                    </a:extLst>
                  </p:cNvPr>
                  <p:cNvSpPr txBox="1"/>
                  <p:nvPr/>
                </p:nvSpPr>
                <p:spPr>
                  <a:xfrm>
                    <a:off x="10072453" y="3181054"/>
                    <a:ext cx="24203493" cy="13233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4000" b="1" i="0" u="none" strike="noStrike" cap="none" dirty="0">
                        <a:solidFill>
                          <a:srgbClr val="0F238C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Team Members:</a:t>
                    </a:r>
                    <a:r>
                      <a:rPr lang="en-US" sz="4000" b="0" i="0" u="none" strike="noStrike" cap="none" dirty="0">
                        <a:solidFill>
                          <a:srgbClr val="0F238C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Andrew Lackey (alacke14@uncc.edu), </a:t>
                    </a:r>
                    <a:r>
                      <a:rPr lang="en-US" sz="4000" b="0" i="0" u="none" strike="noStrike" cap="none" dirty="0" err="1">
                        <a:solidFill>
                          <a:srgbClr val="0F238C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Amstrong</a:t>
                    </a:r>
                    <a:r>
                      <a:rPr lang="en-US" sz="4000" b="0" i="0" u="none" strike="noStrike" cap="none" dirty="0">
                        <a:solidFill>
                          <a:srgbClr val="0F238C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Jean (ajean1@uncc.edu), Bryant </a:t>
                    </a:r>
                    <a:r>
                      <a:rPr lang="en-US" sz="4000" b="0" i="0" u="none" strike="noStrike" cap="none" dirty="0" err="1">
                        <a:solidFill>
                          <a:srgbClr val="0F238C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Herren</a:t>
                    </a:r>
                    <a:r>
                      <a:rPr lang="en-US" sz="4000" b="0" i="0" u="none" strike="noStrike" cap="none" dirty="0">
                        <a:solidFill>
                          <a:srgbClr val="0F238C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(bherren@uncc.edu), David Hawkins (dhawki14@uncc.edu), Nicholas Kakavitsas (nkakavit@uncc.edu)</a:t>
                    </a:r>
                    <a:endParaRPr sz="2800" b="1" i="0" u="none" strike="noStrike" cap="none" dirty="0">
                      <a:solidFill>
                        <a:srgbClr val="0F238C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" name="Google Shape;96;p1">
                    <a:extLst>
                      <a:ext uri="{FF2B5EF4-FFF2-40B4-BE49-F238E27FC236}">
                        <a16:creationId xmlns:a16="http://schemas.microsoft.com/office/drawing/2014/main" id="{6678DBE0-EBA1-40E7-986B-4B59AB17DC8F}"/>
                      </a:ext>
                    </a:extLst>
                  </p:cNvPr>
                  <p:cNvSpPr txBox="1"/>
                  <p:nvPr/>
                </p:nvSpPr>
                <p:spPr>
                  <a:xfrm>
                    <a:off x="21737839" y="4625926"/>
                    <a:ext cx="11472660" cy="70784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4000" b="1" i="0" u="none" strike="noStrike" cap="none" dirty="0">
                        <a:solidFill>
                          <a:srgbClr val="0F238C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ASML Supporters:</a:t>
                    </a:r>
                    <a:r>
                      <a:rPr lang="en-US" sz="4000" b="0" i="0" u="none" strike="noStrike" cap="none" dirty="0">
                        <a:solidFill>
                          <a:srgbClr val="0F238C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Santiago </a:t>
                    </a:r>
                    <a:r>
                      <a:rPr lang="en-US" sz="4000" b="0" i="0" u="none" strike="noStrike" cap="none" dirty="0" err="1">
                        <a:solidFill>
                          <a:srgbClr val="0F238C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Delpuerto</a:t>
                    </a:r>
                    <a:r>
                      <a:rPr lang="en-US" sz="4000" b="0" i="0" u="none" strike="noStrike" cap="none" dirty="0">
                        <a:solidFill>
                          <a:srgbClr val="0F238C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, William Blalock</a:t>
                    </a:r>
                    <a:endParaRPr sz="2800" b="0" i="0" u="none" strike="noStrike" cap="none" dirty="0">
                      <a:solidFill>
                        <a:srgbClr val="0F238C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pic>
        <p:nvPicPr>
          <p:cNvPr id="40" name="Audio 39">
            <a:hlinkClick r:id="" action="ppaction://media"/>
            <a:extLst>
              <a:ext uri="{FF2B5EF4-FFF2-40B4-BE49-F238E27FC236}">
                <a16:creationId xmlns:a16="http://schemas.microsoft.com/office/drawing/2014/main" id="{A42845A5-0494-49D5-BA8E-763738A8F6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129200" y="3215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2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554"/>
    </mc:Choice>
    <mc:Fallback xmlns="">
      <p:transition spd="slow" advTm="705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18;p1">
            <a:extLst>
              <a:ext uri="{FF2B5EF4-FFF2-40B4-BE49-F238E27FC236}">
                <a16:creationId xmlns:a16="http://schemas.microsoft.com/office/drawing/2014/main" id="{04CAC7B8-80F4-4F7C-84B4-625F4AD792B5}"/>
              </a:ext>
            </a:extLst>
          </p:cNvPr>
          <p:cNvSpPr txBox="1"/>
          <p:nvPr/>
        </p:nvSpPr>
        <p:spPr>
          <a:xfrm>
            <a:off x="4054971" y="8640404"/>
            <a:ext cx="11663914" cy="1446509"/>
          </a:xfrm>
          <a:prstGeom prst="rect">
            <a:avLst/>
          </a:prstGeom>
          <a:solidFill>
            <a:srgbClr val="0F238C"/>
          </a:solidFill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Plans for Summer 2020</a:t>
            </a:r>
            <a:endParaRPr sz="2400" dirty="0"/>
          </a:p>
        </p:txBody>
      </p:sp>
      <p:sp>
        <p:nvSpPr>
          <p:cNvPr id="16" name="Google Shape;119;p1">
            <a:extLst>
              <a:ext uri="{FF2B5EF4-FFF2-40B4-BE49-F238E27FC236}">
                <a16:creationId xmlns:a16="http://schemas.microsoft.com/office/drawing/2014/main" id="{4DF17209-6E7F-4DE2-B1B2-DED89F264556}"/>
              </a:ext>
            </a:extLst>
          </p:cNvPr>
          <p:cNvSpPr txBox="1"/>
          <p:nvPr/>
        </p:nvSpPr>
        <p:spPr>
          <a:xfrm>
            <a:off x="2903177" y="10395475"/>
            <a:ext cx="13967503" cy="8956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7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Optimize CAD frequency studies to more closely match expected values</a:t>
            </a:r>
            <a:endParaRPr sz="2400" dirty="0"/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7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Assemble testing structure</a:t>
            </a:r>
            <a:endParaRPr sz="2400" dirty="0"/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7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 the flexure system using Lagrange modeling methods</a:t>
            </a:r>
            <a:endParaRPr sz="2400" dirty="0"/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7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Manufacture spare flexures</a:t>
            </a:r>
            <a:endParaRPr sz="2400" dirty="0"/>
          </a:p>
          <a:p>
            <a:pPr marL="6858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endParaRPr sz="7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20;p1">
            <a:extLst>
              <a:ext uri="{FF2B5EF4-FFF2-40B4-BE49-F238E27FC236}">
                <a16:creationId xmlns:a16="http://schemas.microsoft.com/office/drawing/2014/main" id="{A146EC6B-463C-43FB-BBCD-290F281CA22F}"/>
              </a:ext>
            </a:extLst>
          </p:cNvPr>
          <p:cNvSpPr txBox="1"/>
          <p:nvPr/>
        </p:nvSpPr>
        <p:spPr>
          <a:xfrm>
            <a:off x="4054971" y="18247310"/>
            <a:ext cx="11663914" cy="1446509"/>
          </a:xfrm>
          <a:prstGeom prst="rect">
            <a:avLst/>
          </a:prstGeom>
          <a:solidFill>
            <a:srgbClr val="0F238C"/>
          </a:solidFill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Plans for Fall 2020</a:t>
            </a:r>
            <a:endParaRPr sz="2400"/>
          </a:p>
        </p:txBody>
      </p:sp>
      <p:sp>
        <p:nvSpPr>
          <p:cNvPr id="18" name="Google Shape;121;p1">
            <a:extLst>
              <a:ext uri="{FF2B5EF4-FFF2-40B4-BE49-F238E27FC236}">
                <a16:creationId xmlns:a16="http://schemas.microsoft.com/office/drawing/2014/main" id="{92B46460-C72F-436B-BEC9-8DC19CC4F8D7}"/>
              </a:ext>
            </a:extLst>
          </p:cNvPr>
          <p:cNvSpPr txBox="1"/>
          <p:nvPr/>
        </p:nvSpPr>
        <p:spPr>
          <a:xfrm>
            <a:off x="2903177" y="20063471"/>
            <a:ext cx="13967503" cy="8956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7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Conduct initial testing on flexure system to establish a baseline</a:t>
            </a:r>
            <a:endParaRPr sz="2400" dirty="0"/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7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Conduct testing on flexure system with each proposed solution assembled</a:t>
            </a:r>
            <a:endParaRPr sz="2400" dirty="0"/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7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Obtain damping values for each solution for use in computer models</a:t>
            </a:r>
            <a:endParaRPr sz="2400" dirty="0"/>
          </a:p>
        </p:txBody>
      </p:sp>
      <p:sp>
        <p:nvSpPr>
          <p:cNvPr id="19" name="Google Shape;122;p1">
            <a:extLst>
              <a:ext uri="{FF2B5EF4-FFF2-40B4-BE49-F238E27FC236}">
                <a16:creationId xmlns:a16="http://schemas.microsoft.com/office/drawing/2014/main" id="{2A3827C9-05AF-4F55-91EB-05F140849C02}"/>
              </a:ext>
            </a:extLst>
          </p:cNvPr>
          <p:cNvSpPr txBox="1"/>
          <p:nvPr/>
        </p:nvSpPr>
        <p:spPr>
          <a:xfrm>
            <a:off x="27097850" y="20634264"/>
            <a:ext cx="11663913" cy="1446509"/>
          </a:xfrm>
          <a:prstGeom prst="rect">
            <a:avLst/>
          </a:prstGeom>
          <a:solidFill>
            <a:srgbClr val="0F238C"/>
          </a:solidFill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Expected Results</a:t>
            </a:r>
            <a:endParaRPr sz="2400" dirty="0"/>
          </a:p>
        </p:txBody>
      </p:sp>
      <p:sp>
        <p:nvSpPr>
          <p:cNvPr id="20" name="Google Shape;123;p1">
            <a:extLst>
              <a:ext uri="{FF2B5EF4-FFF2-40B4-BE49-F238E27FC236}">
                <a16:creationId xmlns:a16="http://schemas.microsoft.com/office/drawing/2014/main" id="{157EEE89-45D3-4F6F-9F3E-5C3D7C89DE9E}"/>
              </a:ext>
            </a:extLst>
          </p:cNvPr>
          <p:cNvSpPr txBox="1"/>
          <p:nvPr/>
        </p:nvSpPr>
        <p:spPr>
          <a:xfrm>
            <a:off x="25946055" y="22833460"/>
            <a:ext cx="13967502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7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Fully completed computer models</a:t>
            </a:r>
            <a:endParaRPr sz="2400" dirty="0"/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7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Proposed dampening solution for possible use in the ASML system</a:t>
            </a:r>
            <a:endParaRPr sz="2400" dirty="0"/>
          </a:p>
        </p:txBody>
      </p:sp>
      <p:sp>
        <p:nvSpPr>
          <p:cNvPr id="21" name="Google Shape;124;p1">
            <a:extLst>
              <a:ext uri="{FF2B5EF4-FFF2-40B4-BE49-F238E27FC236}">
                <a16:creationId xmlns:a16="http://schemas.microsoft.com/office/drawing/2014/main" id="{B1D85260-C96A-4B77-8601-508D6DDB468B}"/>
              </a:ext>
            </a:extLst>
          </p:cNvPr>
          <p:cNvSpPr txBox="1"/>
          <p:nvPr/>
        </p:nvSpPr>
        <p:spPr>
          <a:xfrm>
            <a:off x="27097850" y="8640404"/>
            <a:ext cx="11663913" cy="1446509"/>
          </a:xfrm>
          <a:prstGeom prst="rect">
            <a:avLst/>
          </a:prstGeom>
          <a:solidFill>
            <a:srgbClr val="0F238C"/>
          </a:solidFill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Required Materials</a:t>
            </a:r>
            <a:endParaRPr sz="2400" dirty="0"/>
          </a:p>
        </p:txBody>
      </p:sp>
      <p:sp>
        <p:nvSpPr>
          <p:cNvPr id="22" name="Google Shape;125;p1">
            <a:extLst>
              <a:ext uri="{FF2B5EF4-FFF2-40B4-BE49-F238E27FC236}">
                <a16:creationId xmlns:a16="http://schemas.microsoft.com/office/drawing/2014/main" id="{678A15A1-2C8E-4183-BBC5-1A005065E4AA}"/>
              </a:ext>
            </a:extLst>
          </p:cNvPr>
          <p:cNvSpPr txBox="1"/>
          <p:nvPr/>
        </p:nvSpPr>
        <p:spPr>
          <a:xfrm>
            <a:off x="25946055" y="10462626"/>
            <a:ext cx="13967502" cy="10064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7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Piezoelectric plates/ piezoelectric bending transducer</a:t>
            </a:r>
            <a:endParaRPr sz="2400" dirty="0"/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7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Sorbathane</a:t>
            </a:r>
            <a:r>
              <a:rPr lang="en-US" sz="7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® Isolation Pads</a:t>
            </a:r>
            <a:endParaRPr sz="2400" dirty="0"/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7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Copper for magnetic eddy-current damping</a:t>
            </a:r>
            <a:endParaRPr sz="2400" dirty="0"/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▪"/>
            </a:pPr>
            <a:r>
              <a:rPr lang="en-US" sz="7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1040 Steel stock and proper tooling to manufacture spare flexures using UNCC wire EDM and CAM capabilities</a:t>
            </a:r>
            <a:endParaRPr sz="2400" dirty="0"/>
          </a:p>
        </p:txBody>
      </p:sp>
      <p:grpSp>
        <p:nvGrpSpPr>
          <p:cNvPr id="23" name="Google Shape;84;p1">
            <a:extLst>
              <a:ext uri="{FF2B5EF4-FFF2-40B4-BE49-F238E27FC236}">
                <a16:creationId xmlns:a16="http://schemas.microsoft.com/office/drawing/2014/main" id="{DAC80910-0C5A-4069-A7B3-BF6DCB99C718}"/>
              </a:ext>
            </a:extLst>
          </p:cNvPr>
          <p:cNvGrpSpPr/>
          <p:nvPr/>
        </p:nvGrpSpPr>
        <p:grpSpPr>
          <a:xfrm>
            <a:off x="0" y="-228600"/>
            <a:ext cx="43891199" cy="6583680"/>
            <a:chOff x="0" y="-228600"/>
            <a:chExt cx="43891199" cy="6583680"/>
          </a:xfrm>
        </p:grpSpPr>
        <p:grpSp>
          <p:nvGrpSpPr>
            <p:cNvPr id="24" name="Google Shape;85;p1">
              <a:extLst>
                <a:ext uri="{FF2B5EF4-FFF2-40B4-BE49-F238E27FC236}">
                  <a16:creationId xmlns:a16="http://schemas.microsoft.com/office/drawing/2014/main" id="{D7AA04F3-0FA0-4E69-BD6C-5CEEE4EFA89F}"/>
                </a:ext>
              </a:extLst>
            </p:cNvPr>
            <p:cNvGrpSpPr/>
            <p:nvPr/>
          </p:nvGrpSpPr>
          <p:grpSpPr>
            <a:xfrm>
              <a:off x="0" y="-228600"/>
              <a:ext cx="43891199" cy="6583680"/>
              <a:chOff x="0" y="0"/>
              <a:chExt cx="43891199" cy="6583680"/>
            </a:xfrm>
          </p:grpSpPr>
          <p:sp>
            <p:nvSpPr>
              <p:cNvPr id="34" name="Google Shape;86;p1">
                <a:extLst>
                  <a:ext uri="{FF2B5EF4-FFF2-40B4-BE49-F238E27FC236}">
                    <a16:creationId xmlns:a16="http://schemas.microsoft.com/office/drawing/2014/main" id="{35F32621-A72F-483B-ACB5-46F1C3311100}"/>
                  </a:ext>
                </a:extLst>
              </p:cNvPr>
              <p:cNvSpPr/>
              <p:nvPr/>
            </p:nvSpPr>
            <p:spPr>
              <a:xfrm>
                <a:off x="0" y="0"/>
                <a:ext cx="43891199" cy="6583680"/>
              </a:xfrm>
              <a:prstGeom prst="rect">
                <a:avLst/>
              </a:prstGeom>
              <a:solidFill>
                <a:srgbClr val="0F238C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87;p1">
                <a:extLst>
                  <a:ext uri="{FF2B5EF4-FFF2-40B4-BE49-F238E27FC236}">
                    <a16:creationId xmlns:a16="http://schemas.microsoft.com/office/drawing/2014/main" id="{B6E161F9-0461-4E18-9419-558DA527C366}"/>
                  </a:ext>
                </a:extLst>
              </p:cNvPr>
              <p:cNvSpPr/>
              <p:nvPr/>
            </p:nvSpPr>
            <p:spPr>
              <a:xfrm>
                <a:off x="228600" y="228600"/>
                <a:ext cx="43433999" cy="612648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5" name="Google Shape;88;p1" descr="A close up of a sign&#10;&#10;Description automatically generated">
              <a:extLst>
                <a:ext uri="{FF2B5EF4-FFF2-40B4-BE49-F238E27FC236}">
                  <a16:creationId xmlns:a16="http://schemas.microsoft.com/office/drawing/2014/main" id="{A95313B1-4303-471D-99FB-061A34EF8D3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28598" y="414079"/>
              <a:ext cx="9223253" cy="5533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89;p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0E671F16-65CE-43AE-8EF6-1114B858618F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5580656" y="911739"/>
              <a:ext cx="7767151" cy="430300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7" name="Google Shape;90;p1">
              <a:extLst>
                <a:ext uri="{FF2B5EF4-FFF2-40B4-BE49-F238E27FC236}">
                  <a16:creationId xmlns:a16="http://schemas.microsoft.com/office/drawing/2014/main" id="{59FE060F-0B3D-4843-B9E2-0320C1EB60D4}"/>
                </a:ext>
              </a:extLst>
            </p:cNvPr>
            <p:cNvGrpSpPr/>
            <p:nvPr/>
          </p:nvGrpSpPr>
          <p:grpSpPr>
            <a:xfrm>
              <a:off x="9843854" y="332492"/>
              <a:ext cx="24203493" cy="5174821"/>
              <a:chOff x="9843853" y="158951"/>
              <a:chExt cx="24203493" cy="5174821"/>
            </a:xfrm>
          </p:grpSpPr>
          <p:sp>
            <p:nvSpPr>
              <p:cNvPr id="28" name="Google Shape;91;p1">
                <a:extLst>
                  <a:ext uri="{FF2B5EF4-FFF2-40B4-BE49-F238E27FC236}">
                    <a16:creationId xmlns:a16="http://schemas.microsoft.com/office/drawing/2014/main" id="{9FA768CD-EDF6-470E-ACF8-B9EA3F7EE89F}"/>
                  </a:ext>
                </a:extLst>
              </p:cNvPr>
              <p:cNvSpPr txBox="1"/>
              <p:nvPr/>
            </p:nvSpPr>
            <p:spPr>
              <a:xfrm>
                <a:off x="12184379" y="158951"/>
                <a:ext cx="19522440" cy="28007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600" b="1" i="0" u="none" strike="noStrike" cap="none" dirty="0">
                    <a:solidFill>
                      <a:srgbClr val="0F238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Damping of Flexure-Mounted System</a:t>
                </a:r>
                <a:endParaRPr dirty="0">
                  <a:solidFill>
                    <a:srgbClr val="0F238C"/>
                  </a:solidFill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b="0" i="0" u="none" strike="noStrike" cap="none" dirty="0">
                    <a:solidFill>
                      <a:srgbClr val="0F238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ASML_FLEX Senior Design I – Spring 2020</a:t>
                </a:r>
                <a:endParaRPr dirty="0">
                  <a:solidFill>
                    <a:srgbClr val="0F238C"/>
                  </a:solidFill>
                </a:endParaRPr>
              </a:p>
            </p:txBody>
          </p:sp>
          <p:grpSp>
            <p:nvGrpSpPr>
              <p:cNvPr id="29" name="Google Shape;92;p1">
                <a:extLst>
                  <a:ext uri="{FF2B5EF4-FFF2-40B4-BE49-F238E27FC236}">
                    <a16:creationId xmlns:a16="http://schemas.microsoft.com/office/drawing/2014/main" id="{A21432B2-578F-4185-A3FF-395A03BCF539}"/>
                  </a:ext>
                </a:extLst>
              </p:cNvPr>
              <p:cNvGrpSpPr/>
              <p:nvPr/>
            </p:nvGrpSpPr>
            <p:grpSpPr>
              <a:xfrm>
                <a:off x="9843853" y="3181054"/>
                <a:ext cx="24203493" cy="2152718"/>
                <a:chOff x="9843853" y="3181054"/>
                <a:chExt cx="24203493" cy="2152718"/>
              </a:xfrm>
            </p:grpSpPr>
            <p:sp>
              <p:nvSpPr>
                <p:cNvPr id="30" name="Google Shape;93;p1">
                  <a:extLst>
                    <a:ext uri="{FF2B5EF4-FFF2-40B4-BE49-F238E27FC236}">
                      <a16:creationId xmlns:a16="http://schemas.microsoft.com/office/drawing/2014/main" id="{CD55A249-C8FA-42DD-9E47-C7830C943688}"/>
                    </a:ext>
                  </a:extLst>
                </p:cNvPr>
                <p:cNvSpPr txBox="1"/>
                <p:nvPr/>
              </p:nvSpPr>
              <p:spPr>
                <a:xfrm>
                  <a:off x="10871199" y="4582531"/>
                  <a:ext cx="7071006" cy="7078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 i="0" u="none" strike="noStrike" cap="none" dirty="0">
                      <a:solidFill>
                        <a:srgbClr val="0F23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Faculty Mentor: </a:t>
                  </a:r>
                  <a:r>
                    <a:rPr lang="en-US" sz="4000" b="0" i="0" u="none" strike="noStrike" cap="none" dirty="0">
                      <a:solidFill>
                        <a:srgbClr val="0F238C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Dr. Stuart Smith</a:t>
                  </a:r>
                  <a:endParaRPr sz="2800" b="0" i="0" u="none" strike="noStrike" cap="none" dirty="0">
                    <a:solidFill>
                      <a:srgbClr val="0F238C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1" name="Google Shape;94;p1">
                  <a:extLst>
                    <a:ext uri="{FF2B5EF4-FFF2-40B4-BE49-F238E27FC236}">
                      <a16:creationId xmlns:a16="http://schemas.microsoft.com/office/drawing/2014/main" id="{8234FD7C-F701-409A-8843-973BFB275636}"/>
                    </a:ext>
                  </a:extLst>
                </p:cNvPr>
                <p:cNvGrpSpPr/>
                <p:nvPr/>
              </p:nvGrpSpPr>
              <p:grpSpPr>
                <a:xfrm>
                  <a:off x="9843853" y="3181054"/>
                  <a:ext cx="24203493" cy="2152718"/>
                  <a:chOff x="10072453" y="3181054"/>
                  <a:chExt cx="24203493" cy="2152718"/>
                </a:xfrm>
              </p:grpSpPr>
              <p:sp>
                <p:nvSpPr>
                  <p:cNvPr id="32" name="Google Shape;95;p1">
                    <a:extLst>
                      <a:ext uri="{FF2B5EF4-FFF2-40B4-BE49-F238E27FC236}">
                        <a16:creationId xmlns:a16="http://schemas.microsoft.com/office/drawing/2014/main" id="{6DAAC5B1-D72E-46C3-8EDD-19896FC27722}"/>
                      </a:ext>
                    </a:extLst>
                  </p:cNvPr>
                  <p:cNvSpPr txBox="1"/>
                  <p:nvPr/>
                </p:nvSpPr>
                <p:spPr>
                  <a:xfrm>
                    <a:off x="10072453" y="3181054"/>
                    <a:ext cx="24203493" cy="13233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4000" b="1" i="0" u="none" strike="noStrike" cap="none" dirty="0">
                        <a:solidFill>
                          <a:srgbClr val="0F238C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Team Members:</a:t>
                    </a:r>
                    <a:r>
                      <a:rPr lang="en-US" sz="4000" b="0" i="0" u="none" strike="noStrike" cap="none" dirty="0">
                        <a:solidFill>
                          <a:srgbClr val="0F238C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Andrew Lackey (alacke14@uncc.edu), </a:t>
                    </a:r>
                    <a:r>
                      <a:rPr lang="en-US" sz="4000" b="0" i="0" u="none" strike="noStrike" cap="none" dirty="0" err="1">
                        <a:solidFill>
                          <a:srgbClr val="0F238C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Amstrong</a:t>
                    </a:r>
                    <a:r>
                      <a:rPr lang="en-US" sz="4000" b="0" i="0" u="none" strike="noStrike" cap="none" dirty="0">
                        <a:solidFill>
                          <a:srgbClr val="0F238C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Jean (ajean1@uncc.edu), Bryant </a:t>
                    </a:r>
                    <a:r>
                      <a:rPr lang="en-US" sz="4000" b="0" i="0" u="none" strike="noStrike" cap="none" dirty="0" err="1">
                        <a:solidFill>
                          <a:srgbClr val="0F238C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Herren</a:t>
                    </a:r>
                    <a:r>
                      <a:rPr lang="en-US" sz="4000" b="0" i="0" u="none" strike="noStrike" cap="none" dirty="0">
                        <a:solidFill>
                          <a:srgbClr val="0F238C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(bherren@uncc.edu), David Hawkins (dhawki14@uncc.edu), Nicholas Kakavitsas (nkakavit@uncc.edu)</a:t>
                    </a:r>
                    <a:endParaRPr sz="2800" b="1" i="0" u="none" strike="noStrike" cap="none" dirty="0">
                      <a:solidFill>
                        <a:srgbClr val="0F238C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" name="Google Shape;96;p1">
                    <a:extLst>
                      <a:ext uri="{FF2B5EF4-FFF2-40B4-BE49-F238E27FC236}">
                        <a16:creationId xmlns:a16="http://schemas.microsoft.com/office/drawing/2014/main" id="{245A9A03-EADC-4912-B2B7-F1A705575471}"/>
                      </a:ext>
                    </a:extLst>
                  </p:cNvPr>
                  <p:cNvSpPr txBox="1"/>
                  <p:nvPr/>
                </p:nvSpPr>
                <p:spPr>
                  <a:xfrm>
                    <a:off x="21737839" y="4625926"/>
                    <a:ext cx="11472660" cy="70784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4000" b="1" i="0" u="none" strike="noStrike" cap="none" dirty="0">
                        <a:solidFill>
                          <a:srgbClr val="0F238C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ASML Supporters:</a:t>
                    </a:r>
                    <a:r>
                      <a:rPr lang="en-US" sz="4000" b="0" i="0" u="none" strike="noStrike" cap="none" dirty="0">
                        <a:solidFill>
                          <a:srgbClr val="0F238C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 Santiago </a:t>
                    </a:r>
                    <a:r>
                      <a:rPr lang="en-US" sz="4000" b="0" i="0" u="none" strike="noStrike" cap="none" dirty="0" err="1">
                        <a:solidFill>
                          <a:srgbClr val="0F238C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Delpuerto</a:t>
                    </a:r>
                    <a:r>
                      <a:rPr lang="en-US" sz="4000" b="0" i="0" u="none" strike="noStrike" cap="none" dirty="0">
                        <a:solidFill>
                          <a:srgbClr val="0F238C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, William Blalock</a:t>
                    </a:r>
                    <a:endParaRPr sz="2800" b="0" i="0" u="none" strike="noStrike" cap="none" dirty="0">
                      <a:solidFill>
                        <a:srgbClr val="0F238C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pic>
        <p:nvPicPr>
          <p:cNvPr id="37" name="Audio 36">
            <a:hlinkClick r:id="" action="ppaction://media"/>
            <a:extLst>
              <a:ext uri="{FF2B5EF4-FFF2-40B4-BE49-F238E27FC236}">
                <a16:creationId xmlns:a16="http://schemas.microsoft.com/office/drawing/2014/main" id="{938260CF-FCB3-4A5E-8725-64359C2A86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129200" y="3215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2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63"/>
    </mc:Choice>
    <mc:Fallback xmlns="">
      <p:transition spd="slow" advTm="267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1208</Words>
  <Application>Microsoft Office PowerPoint</Application>
  <PresentationFormat>Custom</PresentationFormat>
  <Paragraphs>125</Paragraphs>
  <Slides>5</Slides>
  <Notes>3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Kakavitsas</dc:creator>
  <cp:lastModifiedBy>Nicholas Kakavitsas</cp:lastModifiedBy>
  <cp:revision>1</cp:revision>
  <dcterms:created xsi:type="dcterms:W3CDTF">2020-04-23T18:57:58Z</dcterms:created>
  <dcterms:modified xsi:type="dcterms:W3CDTF">2020-04-26T18:36:30Z</dcterms:modified>
</cp:coreProperties>
</file>